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media/image10.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7" r:id="rId3"/>
  </p:sldMasterIdLst>
  <p:notesMasterIdLst>
    <p:notesMasterId r:id="rId5"/>
  </p:notesMasterIdLst>
  <p:handoutMasterIdLst>
    <p:handoutMasterId r:id="rId103"/>
  </p:handoutMasterIdLst>
  <p:sldIdLst>
    <p:sldId id="264" r:id="rId4"/>
    <p:sldId id="328" r:id="rId6"/>
    <p:sldId id="924" r:id="rId7"/>
    <p:sldId id="928" r:id="rId8"/>
    <p:sldId id="927" r:id="rId9"/>
    <p:sldId id="1744" r:id="rId10"/>
    <p:sldId id="2044" r:id="rId11"/>
    <p:sldId id="1745" r:id="rId12"/>
    <p:sldId id="2045" r:id="rId13"/>
    <p:sldId id="1746" r:id="rId14"/>
    <p:sldId id="1747" r:id="rId15"/>
    <p:sldId id="1748" r:id="rId16"/>
    <p:sldId id="1749" r:id="rId17"/>
    <p:sldId id="2046" r:id="rId18"/>
    <p:sldId id="1750" r:id="rId19"/>
    <p:sldId id="1751" r:id="rId20"/>
    <p:sldId id="1752" r:id="rId21"/>
    <p:sldId id="1753" r:id="rId22"/>
    <p:sldId id="1754" r:id="rId23"/>
    <p:sldId id="1755" r:id="rId24"/>
    <p:sldId id="1756" r:id="rId25"/>
    <p:sldId id="1757" r:id="rId26"/>
    <p:sldId id="1758" r:id="rId27"/>
    <p:sldId id="1759" r:id="rId28"/>
    <p:sldId id="1760" r:id="rId29"/>
    <p:sldId id="1761" r:id="rId30"/>
    <p:sldId id="1762" r:id="rId31"/>
    <p:sldId id="1763" r:id="rId32"/>
    <p:sldId id="2047" r:id="rId33"/>
    <p:sldId id="1767" r:id="rId34"/>
    <p:sldId id="1768" r:id="rId35"/>
    <p:sldId id="1770" r:id="rId36"/>
    <p:sldId id="1772" r:id="rId37"/>
    <p:sldId id="1771" r:id="rId38"/>
    <p:sldId id="1773" r:id="rId39"/>
    <p:sldId id="1774" r:id="rId40"/>
    <p:sldId id="2048" r:id="rId41"/>
    <p:sldId id="1775" r:id="rId42"/>
    <p:sldId id="1549" r:id="rId43"/>
    <p:sldId id="1777" r:id="rId44"/>
    <p:sldId id="1778" r:id="rId45"/>
    <p:sldId id="2049" r:id="rId46"/>
    <p:sldId id="1855" r:id="rId47"/>
    <p:sldId id="1780" r:id="rId48"/>
    <p:sldId id="1781" r:id="rId49"/>
    <p:sldId id="1782" r:id="rId50"/>
    <p:sldId id="1784" r:id="rId51"/>
    <p:sldId id="1785" r:id="rId52"/>
    <p:sldId id="1786" r:id="rId53"/>
    <p:sldId id="1787" r:id="rId54"/>
    <p:sldId id="1789" r:id="rId55"/>
    <p:sldId id="1856" r:id="rId56"/>
    <p:sldId id="1857" r:id="rId57"/>
    <p:sldId id="1858" r:id="rId58"/>
    <p:sldId id="1793" r:id="rId59"/>
    <p:sldId id="1794" r:id="rId60"/>
    <p:sldId id="1788" r:id="rId61"/>
    <p:sldId id="1795" r:id="rId62"/>
    <p:sldId id="1859" r:id="rId63"/>
    <p:sldId id="1860" r:id="rId64"/>
    <p:sldId id="1861" r:id="rId65"/>
    <p:sldId id="1862" r:id="rId66"/>
    <p:sldId id="1863" r:id="rId67"/>
    <p:sldId id="1864" r:id="rId68"/>
    <p:sldId id="1865" r:id="rId69"/>
    <p:sldId id="1866" r:id="rId70"/>
    <p:sldId id="1867" r:id="rId71"/>
    <p:sldId id="1868" r:id="rId72"/>
    <p:sldId id="1869" r:id="rId73"/>
    <p:sldId id="1870" r:id="rId74"/>
    <p:sldId id="1871" r:id="rId75"/>
    <p:sldId id="1872" r:id="rId76"/>
    <p:sldId id="1873" r:id="rId77"/>
    <p:sldId id="1874" r:id="rId78"/>
    <p:sldId id="1875" r:id="rId79"/>
    <p:sldId id="1876" r:id="rId80"/>
    <p:sldId id="1877" r:id="rId81"/>
    <p:sldId id="1878" r:id="rId82"/>
    <p:sldId id="1880" r:id="rId83"/>
    <p:sldId id="1879" r:id="rId84"/>
    <p:sldId id="1881" r:id="rId85"/>
    <p:sldId id="1882" r:id="rId86"/>
    <p:sldId id="1883" r:id="rId87"/>
    <p:sldId id="1885" r:id="rId88"/>
    <p:sldId id="1886" r:id="rId89"/>
    <p:sldId id="1887" r:id="rId90"/>
    <p:sldId id="1888" r:id="rId91"/>
    <p:sldId id="1889" r:id="rId92"/>
    <p:sldId id="1890" r:id="rId93"/>
    <p:sldId id="1891" r:id="rId94"/>
    <p:sldId id="1892" r:id="rId95"/>
    <p:sldId id="1893" r:id="rId96"/>
    <p:sldId id="1894" r:id="rId97"/>
    <p:sldId id="1895" r:id="rId98"/>
    <p:sldId id="1896" r:id="rId99"/>
    <p:sldId id="1897" r:id="rId100"/>
    <p:sldId id="1898" r:id="rId101"/>
    <p:sldId id="1899" r:id="rId102"/>
  </p:sldIdLst>
  <p:sldSz cx="12190095" cy="6859270"/>
  <p:notesSz cx="6858000" cy="9144000"/>
  <p:custDataLst>
    <p:tags r:id="rId108"/>
  </p:custDataLst>
  <p:defaultText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340" userDrawn="1">
          <p15:clr>
            <a:srgbClr val="A4A3A4"/>
          </p15:clr>
        </p15:guide>
        <p15:guide id="2" pos="661" userDrawn="1">
          <p15:clr>
            <a:srgbClr val="A4A3A4"/>
          </p15:clr>
        </p15:guide>
        <p15:guide id="3" pos="723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孟方思" initials="mfs" lastIdx="1" clrIdx="0"/>
  <p:cmAuthor id="2" name="LD" initials="L" lastIdx="2" clrIdx="1"/>
  <p:cmAuthor id="3" name="Lv0593" initials="L" lastIdx="15"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595959"/>
    <a:srgbClr val="1369B2"/>
    <a:srgbClr val="FAFAFA"/>
    <a:srgbClr val="F2F2F2"/>
    <a:srgbClr val="006BBC"/>
    <a:srgbClr val="0075CC"/>
    <a:srgbClr val="008DF6"/>
    <a:srgbClr val="005DA2"/>
    <a:srgbClr val="F5F5F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42" autoAdjust="0"/>
    <p:restoredTop sz="94590" autoAdjust="0"/>
  </p:normalViewPr>
  <p:slideViewPr>
    <p:cSldViewPr showGuides="1">
      <p:cViewPr varScale="1">
        <p:scale>
          <a:sx n="81" d="100"/>
          <a:sy n="81" d="100"/>
        </p:scale>
        <p:origin x="150" y="96"/>
      </p:cViewPr>
      <p:guideLst>
        <p:guide orient="horz" pos="2340"/>
        <p:guide pos="661"/>
        <p:guide pos="7230"/>
      </p:guideLst>
    </p:cSldViewPr>
  </p:slideViewPr>
  <p:outlineViewPr>
    <p:cViewPr>
      <p:scale>
        <a:sx n="33" d="100"/>
        <a:sy n="33" d="100"/>
      </p:scale>
      <p:origin x="0" y="0"/>
    </p:cViewPr>
  </p:outlineViewPr>
  <p:notesTextViewPr>
    <p:cViewPr>
      <p:scale>
        <a:sx n="100" d="100"/>
        <a:sy n="100" d="100"/>
      </p:scale>
      <p:origin x="0" y="0"/>
    </p:cViewPr>
  </p:notesTextViewPr>
  <p:notesViewPr>
    <p:cSldViewPr>
      <p:cViewPr varScale="1">
        <p:scale>
          <a:sx n="87" d="100"/>
          <a:sy n="87" d="100"/>
        </p:scale>
        <p:origin x="3840" y="96"/>
      </p:cViewPr>
      <p:guideLst>
        <p:guide orient="horz" pos="3119"/>
        <p:guide pos="2210"/>
      </p:guideLst>
    </p:cSldViewPr>
  </p:notesViewPr>
  <p:gridSpacing cx="72000" cy="72000"/>
</p:viewPr>
</file>

<file path=ppt/_rels/presentation.xml.rels><?xml version="1.0" encoding="UTF-8" standalone="yes"?>
<Relationships xmlns="http://schemas.openxmlformats.org/package/2006/relationships"><Relationship Id="rId99" Type="http://schemas.openxmlformats.org/officeDocument/2006/relationships/slide" Target="slides/slide95.xml"/><Relationship Id="rId98" Type="http://schemas.openxmlformats.org/officeDocument/2006/relationships/slide" Target="slides/slide94.xml"/><Relationship Id="rId97" Type="http://schemas.openxmlformats.org/officeDocument/2006/relationships/slide" Target="slides/slide93.xml"/><Relationship Id="rId96" Type="http://schemas.openxmlformats.org/officeDocument/2006/relationships/slide" Target="slides/slide92.xml"/><Relationship Id="rId95" Type="http://schemas.openxmlformats.org/officeDocument/2006/relationships/slide" Target="slides/slide91.xml"/><Relationship Id="rId94" Type="http://schemas.openxmlformats.org/officeDocument/2006/relationships/slide" Target="slides/slide90.xml"/><Relationship Id="rId93" Type="http://schemas.openxmlformats.org/officeDocument/2006/relationships/slide" Target="slides/slide89.xml"/><Relationship Id="rId92" Type="http://schemas.openxmlformats.org/officeDocument/2006/relationships/slide" Target="slides/slide88.xml"/><Relationship Id="rId91" Type="http://schemas.openxmlformats.org/officeDocument/2006/relationships/slide" Target="slides/slide87.xml"/><Relationship Id="rId90" Type="http://schemas.openxmlformats.org/officeDocument/2006/relationships/slide" Target="slides/slide86.xml"/><Relationship Id="rId9" Type="http://schemas.openxmlformats.org/officeDocument/2006/relationships/slide" Target="slides/slide5.xml"/><Relationship Id="rId89" Type="http://schemas.openxmlformats.org/officeDocument/2006/relationships/slide" Target="slides/slide85.xml"/><Relationship Id="rId88" Type="http://schemas.openxmlformats.org/officeDocument/2006/relationships/slide" Target="slides/slide84.xml"/><Relationship Id="rId87" Type="http://schemas.openxmlformats.org/officeDocument/2006/relationships/slide" Target="slides/slide83.xml"/><Relationship Id="rId86" Type="http://schemas.openxmlformats.org/officeDocument/2006/relationships/slide" Target="slides/slide82.xml"/><Relationship Id="rId85" Type="http://schemas.openxmlformats.org/officeDocument/2006/relationships/slide" Target="slides/slide81.xml"/><Relationship Id="rId84" Type="http://schemas.openxmlformats.org/officeDocument/2006/relationships/slide" Target="slides/slide80.xml"/><Relationship Id="rId83" Type="http://schemas.openxmlformats.org/officeDocument/2006/relationships/slide" Target="slides/slide79.xml"/><Relationship Id="rId82" Type="http://schemas.openxmlformats.org/officeDocument/2006/relationships/slide" Target="slides/slide78.xml"/><Relationship Id="rId81" Type="http://schemas.openxmlformats.org/officeDocument/2006/relationships/slide" Target="slides/slide77.xml"/><Relationship Id="rId80" Type="http://schemas.openxmlformats.org/officeDocument/2006/relationships/slide" Target="slides/slide76.xml"/><Relationship Id="rId8" Type="http://schemas.openxmlformats.org/officeDocument/2006/relationships/slide" Target="slides/slide4.xml"/><Relationship Id="rId79" Type="http://schemas.openxmlformats.org/officeDocument/2006/relationships/slide" Target="slides/slide75.xml"/><Relationship Id="rId78" Type="http://schemas.openxmlformats.org/officeDocument/2006/relationships/slide" Target="slides/slide74.xml"/><Relationship Id="rId77" Type="http://schemas.openxmlformats.org/officeDocument/2006/relationships/slide" Target="slides/slide73.xml"/><Relationship Id="rId76" Type="http://schemas.openxmlformats.org/officeDocument/2006/relationships/slide" Target="slides/slide72.xml"/><Relationship Id="rId75" Type="http://schemas.openxmlformats.org/officeDocument/2006/relationships/slide" Target="slides/slide71.xml"/><Relationship Id="rId74" Type="http://schemas.openxmlformats.org/officeDocument/2006/relationships/slide" Target="slides/slide70.xml"/><Relationship Id="rId73" Type="http://schemas.openxmlformats.org/officeDocument/2006/relationships/slide" Target="slides/slide69.xml"/><Relationship Id="rId72" Type="http://schemas.openxmlformats.org/officeDocument/2006/relationships/slide" Target="slides/slide68.xml"/><Relationship Id="rId71" Type="http://schemas.openxmlformats.org/officeDocument/2006/relationships/slide" Target="slides/slide67.xml"/><Relationship Id="rId70" Type="http://schemas.openxmlformats.org/officeDocument/2006/relationships/slide" Target="slides/slide66.xml"/><Relationship Id="rId7" Type="http://schemas.openxmlformats.org/officeDocument/2006/relationships/slide" Target="slides/slide3.xml"/><Relationship Id="rId69" Type="http://schemas.openxmlformats.org/officeDocument/2006/relationships/slide" Target="slides/slide65.xml"/><Relationship Id="rId68" Type="http://schemas.openxmlformats.org/officeDocument/2006/relationships/slide" Target="slides/slide64.xml"/><Relationship Id="rId67" Type="http://schemas.openxmlformats.org/officeDocument/2006/relationships/slide" Target="slides/slide63.xml"/><Relationship Id="rId66" Type="http://schemas.openxmlformats.org/officeDocument/2006/relationships/slide" Target="slides/slide62.xml"/><Relationship Id="rId65" Type="http://schemas.openxmlformats.org/officeDocument/2006/relationships/slide" Target="slides/slide61.xml"/><Relationship Id="rId64" Type="http://schemas.openxmlformats.org/officeDocument/2006/relationships/slide" Target="slides/slide60.xml"/><Relationship Id="rId63" Type="http://schemas.openxmlformats.org/officeDocument/2006/relationships/slide" Target="slides/slide59.xml"/><Relationship Id="rId62" Type="http://schemas.openxmlformats.org/officeDocument/2006/relationships/slide" Target="slides/slide58.xml"/><Relationship Id="rId61" Type="http://schemas.openxmlformats.org/officeDocument/2006/relationships/slide" Target="slides/slide57.xml"/><Relationship Id="rId60" Type="http://schemas.openxmlformats.org/officeDocument/2006/relationships/slide" Target="slides/slide56.xml"/><Relationship Id="rId6" Type="http://schemas.openxmlformats.org/officeDocument/2006/relationships/slide" Target="slides/slide2.xml"/><Relationship Id="rId59" Type="http://schemas.openxmlformats.org/officeDocument/2006/relationships/slide" Target="slides/slide55.xml"/><Relationship Id="rId58" Type="http://schemas.openxmlformats.org/officeDocument/2006/relationships/slide" Target="slides/slide54.xml"/><Relationship Id="rId57" Type="http://schemas.openxmlformats.org/officeDocument/2006/relationships/slide" Target="slides/slide53.xml"/><Relationship Id="rId56" Type="http://schemas.openxmlformats.org/officeDocument/2006/relationships/slide" Target="slides/slide52.xml"/><Relationship Id="rId55" Type="http://schemas.openxmlformats.org/officeDocument/2006/relationships/slide" Target="slides/slide51.xml"/><Relationship Id="rId54" Type="http://schemas.openxmlformats.org/officeDocument/2006/relationships/slide" Target="slides/slide50.xml"/><Relationship Id="rId53" Type="http://schemas.openxmlformats.org/officeDocument/2006/relationships/slide" Target="slides/slide49.xml"/><Relationship Id="rId52" Type="http://schemas.openxmlformats.org/officeDocument/2006/relationships/slide" Target="slides/slide48.xml"/><Relationship Id="rId51" Type="http://schemas.openxmlformats.org/officeDocument/2006/relationships/slide" Target="slides/slide47.xml"/><Relationship Id="rId50" Type="http://schemas.openxmlformats.org/officeDocument/2006/relationships/slide" Target="slides/slide46.xml"/><Relationship Id="rId5" Type="http://schemas.openxmlformats.org/officeDocument/2006/relationships/notesMaster" Target="notesMasters/notesMaster1.xml"/><Relationship Id="rId49" Type="http://schemas.openxmlformats.org/officeDocument/2006/relationships/slide" Target="slides/slide45.xml"/><Relationship Id="rId48" Type="http://schemas.openxmlformats.org/officeDocument/2006/relationships/slide" Target="slides/slide44.xml"/><Relationship Id="rId47" Type="http://schemas.openxmlformats.org/officeDocument/2006/relationships/slide" Target="slides/slide43.xml"/><Relationship Id="rId46" Type="http://schemas.openxmlformats.org/officeDocument/2006/relationships/slide" Target="slides/slide42.xml"/><Relationship Id="rId45" Type="http://schemas.openxmlformats.org/officeDocument/2006/relationships/slide" Target="slides/slide41.xml"/><Relationship Id="rId44" Type="http://schemas.openxmlformats.org/officeDocument/2006/relationships/slide" Target="slides/slide40.xml"/><Relationship Id="rId43" Type="http://schemas.openxmlformats.org/officeDocument/2006/relationships/slide" Target="slides/slide39.xml"/><Relationship Id="rId42" Type="http://schemas.openxmlformats.org/officeDocument/2006/relationships/slide" Target="slides/slide38.xml"/><Relationship Id="rId41" Type="http://schemas.openxmlformats.org/officeDocument/2006/relationships/slide" Target="slides/slide37.xml"/><Relationship Id="rId40" Type="http://schemas.openxmlformats.org/officeDocument/2006/relationships/slide" Target="slides/slide36.xml"/><Relationship Id="rId4" Type="http://schemas.openxmlformats.org/officeDocument/2006/relationships/slide" Target="slides/slide1.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8" Type="http://schemas.openxmlformats.org/officeDocument/2006/relationships/tags" Target="tags/tag73.xml"/><Relationship Id="rId107" Type="http://schemas.openxmlformats.org/officeDocument/2006/relationships/commentAuthors" Target="commentAuthors.xml"/><Relationship Id="rId106" Type="http://schemas.openxmlformats.org/officeDocument/2006/relationships/tableStyles" Target="tableStyles.xml"/><Relationship Id="rId105" Type="http://schemas.openxmlformats.org/officeDocument/2006/relationships/viewProps" Target="viewProps.xml"/><Relationship Id="rId104" Type="http://schemas.openxmlformats.org/officeDocument/2006/relationships/presProps" Target="presProps.xml"/><Relationship Id="rId103" Type="http://schemas.openxmlformats.org/officeDocument/2006/relationships/handoutMaster" Target="handoutMasters/handoutMaster1.xml"/><Relationship Id="rId102" Type="http://schemas.openxmlformats.org/officeDocument/2006/relationships/slide" Target="slides/slide98.xml"/><Relationship Id="rId101" Type="http://schemas.openxmlformats.org/officeDocument/2006/relationships/slide" Target="slides/slide97.xml"/><Relationship Id="rId100" Type="http://schemas.openxmlformats.org/officeDocument/2006/relationships/slide" Target="slides/slide96.xml"/><Relationship Id="rId10" Type="http://schemas.openxmlformats.org/officeDocument/2006/relationships/slide" Target="slides/slide6.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353A075-29DF-4CAE-8BA7-CDA0ED456C88}"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E3924EE-29F1-4E68-A53A-86CBCBDF827A}"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A2B73EA-EE91-4E33-A9C1-8BF5DD7139A2}"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392B679-AE23-4750-8FB0-6513430B8953}"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1219200" rtl="0" eaLnBrk="1" latinLnBrk="0" hangingPunct="1">
      <a:defRPr sz="1600" kern="1200">
        <a:solidFill>
          <a:schemeClr val="tx1"/>
        </a:solidFill>
        <a:latin typeface="+mn-lt"/>
        <a:ea typeface="+mn-ea"/>
        <a:cs typeface="+mn-cs"/>
      </a:defRPr>
    </a:lvl1pPr>
    <a:lvl2pPr marL="609600" algn="l" defTabSz="1219200" rtl="0" eaLnBrk="1" latinLnBrk="0" hangingPunct="1">
      <a:defRPr sz="1600" kern="1200">
        <a:solidFill>
          <a:schemeClr val="tx1"/>
        </a:solidFill>
        <a:latin typeface="+mn-lt"/>
        <a:ea typeface="+mn-ea"/>
        <a:cs typeface="+mn-cs"/>
      </a:defRPr>
    </a:lvl2pPr>
    <a:lvl3pPr marL="1219200" algn="l" defTabSz="1219200" rtl="0" eaLnBrk="1" latinLnBrk="0" hangingPunct="1">
      <a:defRPr sz="1600" kern="1200">
        <a:solidFill>
          <a:schemeClr val="tx1"/>
        </a:solidFill>
        <a:latin typeface="+mn-lt"/>
        <a:ea typeface="+mn-ea"/>
        <a:cs typeface="+mn-cs"/>
      </a:defRPr>
    </a:lvl3pPr>
    <a:lvl4pPr marL="1828800" algn="l" defTabSz="1219200" rtl="0" eaLnBrk="1" latinLnBrk="0" hangingPunct="1">
      <a:defRPr sz="1600" kern="1200">
        <a:solidFill>
          <a:schemeClr val="tx1"/>
        </a:solidFill>
        <a:latin typeface="+mn-lt"/>
        <a:ea typeface="+mn-ea"/>
        <a:cs typeface="+mn-cs"/>
      </a:defRPr>
    </a:lvl4pPr>
    <a:lvl5pPr marL="2438400" algn="l" defTabSz="1219200" rtl="0" eaLnBrk="1" latinLnBrk="0" hangingPunct="1">
      <a:defRPr sz="1600" kern="1200">
        <a:solidFill>
          <a:schemeClr val="tx1"/>
        </a:solidFill>
        <a:latin typeface="+mn-lt"/>
        <a:ea typeface="+mn-ea"/>
        <a:cs typeface="+mn-cs"/>
      </a:defRPr>
    </a:lvl5pPr>
    <a:lvl6pPr marL="3048000" algn="l" defTabSz="1219200" rtl="0" eaLnBrk="1" latinLnBrk="0" hangingPunct="1">
      <a:defRPr sz="1600" kern="1200">
        <a:solidFill>
          <a:schemeClr val="tx1"/>
        </a:solidFill>
        <a:latin typeface="+mn-lt"/>
        <a:ea typeface="+mn-ea"/>
        <a:cs typeface="+mn-cs"/>
      </a:defRPr>
    </a:lvl6pPr>
    <a:lvl7pPr marL="3657600" algn="l" defTabSz="1219200" rtl="0" eaLnBrk="1" latinLnBrk="0" hangingPunct="1">
      <a:defRPr sz="1600" kern="1200">
        <a:solidFill>
          <a:schemeClr val="tx1"/>
        </a:solidFill>
        <a:latin typeface="+mn-lt"/>
        <a:ea typeface="+mn-ea"/>
        <a:cs typeface="+mn-cs"/>
      </a:defRPr>
    </a:lvl7pPr>
    <a:lvl8pPr marL="4267200" algn="l" defTabSz="1219200" rtl="0" eaLnBrk="1" latinLnBrk="0" hangingPunct="1">
      <a:defRPr sz="1600" kern="1200">
        <a:solidFill>
          <a:schemeClr val="tx1"/>
        </a:solidFill>
        <a:latin typeface="+mn-lt"/>
        <a:ea typeface="+mn-ea"/>
        <a:cs typeface="+mn-cs"/>
      </a:defRPr>
    </a:lvl8pPr>
    <a:lvl9pPr marL="4876800" algn="l" defTabSz="121920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7.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9.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0.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1.xml"/></Relationships>
</file>

<file path=ppt/notesSlides/_rels/notesSlide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2.xml"/></Relationships>
</file>

<file path=ppt/notesSlides/_rels/notesSlide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3.xml"/></Relationships>
</file>

<file path=ppt/notesSlides/_rels/notesSlide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4.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5.xml"/></Relationships>
</file>

<file path=ppt/notesSlides/_rels/notesSlide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6.xml"/></Relationships>
</file>

<file path=ppt/notesSlides/_rels/notesSlide6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7.xml"/></Relationships>
</file>

<file path=ppt/notesSlides/_rels/notesSlide6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8.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和副标题">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669777" y="2309308"/>
            <a:ext cx="10850541" cy="899333"/>
          </a:xfrm>
        </p:spPr>
        <p:txBody>
          <a:bodyPr lIns="101600" tIns="38100" rIns="25400" bIns="38100" anchor="t" anchorCtr="0">
            <a:noAutofit/>
          </a:bodyPr>
          <a:lstStyle>
            <a:lvl1pPr algn="ctr">
              <a:defRPr sz="5400" b="0" spc="600">
                <a:effectLst/>
                <a:latin typeface="+mn-ea"/>
                <a:ea typeface="+mn-ea"/>
              </a:defRPr>
            </a:lvl1pPr>
          </a:lstStyle>
          <a:p>
            <a:r>
              <a:rPr lang="zh-CN" altLang="en-US" dirty="0"/>
              <a:t>单击此处编辑标题</a:t>
            </a:r>
            <a:endParaRPr lang="zh-CN" altLang="en-US" dirty="0"/>
          </a:p>
        </p:txBody>
      </p:sp>
      <p:sp>
        <p:nvSpPr>
          <p:cNvPr id="3" name="副标题 2"/>
          <p:cNvSpPr>
            <a:spLocks noGrp="1"/>
          </p:cNvSpPr>
          <p:nvPr>
            <p:ph type="subTitle" idx="1" hasCustomPrompt="1"/>
          </p:nvPr>
        </p:nvSpPr>
        <p:spPr>
          <a:xfrm>
            <a:off x="669820" y="3566185"/>
            <a:ext cx="10850454" cy="801518"/>
          </a:xfrm>
        </p:spPr>
        <p:txBody>
          <a:bodyPr lIns="101600" tIns="38100" rIns="76200" bIns="38100" anchor="ctr" anchorCtr="0">
            <a:noAutofit/>
          </a:bodyPr>
          <a:lstStyle>
            <a:lvl1pPr marL="0" indent="0" algn="ctr" eaLnBrk="1" fontAlgn="auto" latinLnBrk="0" hangingPunct="1">
              <a:lnSpc>
                <a:spcPct val="100000"/>
              </a:lnSpc>
              <a:buNone/>
              <a:defRPr sz="2400" u="none" strike="noStrike" kern="1200" cap="none" spc="200" normalizeH="0" baseline="0">
                <a:solidFill>
                  <a:schemeClr val="tx1"/>
                </a:solidFill>
                <a:uFillTx/>
                <a:latin typeface="+mn-ea"/>
                <a:ea typeface="+mn-ea"/>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5365" indent="0" algn="ctr">
              <a:buNone/>
              <a:defRPr sz="1600"/>
            </a:lvl6pPr>
            <a:lvl7pPr marL="2742565" indent="0" algn="ctr">
              <a:buNone/>
              <a:defRPr sz="1600"/>
            </a:lvl7pPr>
            <a:lvl8pPr marL="3199765" indent="0" algn="ctr">
              <a:buNone/>
              <a:defRPr sz="1600"/>
            </a:lvl8pPr>
            <a:lvl9pPr marL="3656965" indent="0" algn="ctr">
              <a:buNone/>
              <a:defRPr sz="1600"/>
            </a:lvl9pPr>
          </a:lstStyle>
          <a:p>
            <a:r>
              <a:rPr lang="zh-CN" altLang="en-US" dirty="0"/>
              <a:t>单击此处编辑副标题</a:t>
            </a:r>
            <a:endParaRPr lang="zh-CN" altLang="en-US" dirty="0"/>
          </a:p>
        </p:txBody>
      </p:sp>
      <p:sp>
        <p:nvSpPr>
          <p:cNvPr id="17" name="页脚占位符 16"/>
          <p:cNvSpPr>
            <a:spLocks noGrp="1"/>
          </p:cNvSpPr>
          <p:nvPr>
            <p:ph type="ftr" sz="quarter" idx="11"/>
          </p:nvPr>
        </p:nvSpPr>
        <p:spPr/>
        <p:txBody>
          <a:bodyPr/>
          <a:lstStyle>
            <a:lvl1pPr>
              <a:defRPr>
                <a:latin typeface="+mn-ea"/>
              </a:defRPr>
            </a:lvl1pPr>
          </a:lstStyle>
          <a:p>
            <a:endParaRPr lang="zh-CN" altLang="en-US" dirty="0"/>
          </a:p>
        </p:txBody>
      </p:sp>
      <p:sp>
        <p:nvSpPr>
          <p:cNvPr id="18" name="灯片编号占位符 17"/>
          <p:cNvSpPr>
            <a:spLocks noGrp="1"/>
          </p:cNvSpPr>
          <p:nvPr>
            <p:ph type="sldNum" sz="quarter" idx="12"/>
          </p:nvPr>
        </p:nvSpPr>
        <p:spPr/>
        <p:txBody>
          <a:bodyPr/>
          <a:lstStyle>
            <a:lvl1pPr>
              <a:defRPr>
                <a:latin typeface="+mn-ea"/>
              </a:defRPr>
            </a:lvl1pPr>
          </a:lstStyle>
          <a:p>
            <a:fld id="{49AE70B2-8BF9-45C0-BB95-33D1B9D3A854}" type="slidenum">
              <a:rPr lang="zh-CN" altLang="en-US" smtClean="0"/>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标题和内容">
    <p:bg>
      <p:bgPr>
        <a:solidFill>
          <a:schemeClr val="bg1"/>
        </a:solidFill>
        <a:effectLst/>
      </p:bgPr>
    </p:bg>
    <p:spTree>
      <p:nvGrpSpPr>
        <p:cNvPr id="1" name=""/>
        <p:cNvGrpSpPr/>
        <p:nvPr/>
      </p:nvGrpSpPr>
      <p:grpSpPr>
        <a:xfrm>
          <a:off x="0" y="0"/>
          <a:ext cx="0" cy="0"/>
          <a:chOff x="0" y="0"/>
          <a:chExt cx="0" cy="0"/>
        </a:xfrm>
      </p:grpSpPr>
      <p:cxnSp>
        <p:nvCxnSpPr>
          <p:cNvPr id="7" name="直接连接符 6"/>
          <p:cNvCxnSpPr/>
          <p:nvPr userDrawn="1"/>
        </p:nvCxnSpPr>
        <p:spPr>
          <a:xfrm>
            <a:off x="1007304" y="834057"/>
            <a:ext cx="1046380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nvGrpSpPr>
          <p:cNvPr id="12" name="Group 7"/>
          <p:cNvGrpSpPr/>
          <p:nvPr userDrawn="1"/>
        </p:nvGrpSpPr>
        <p:grpSpPr bwMode="auto">
          <a:xfrm>
            <a:off x="431315" y="390618"/>
            <a:ext cx="520428" cy="274702"/>
            <a:chOff x="0" y="0"/>
            <a:chExt cx="1041399" cy="549275"/>
          </a:xfrm>
        </p:grpSpPr>
        <p:sp>
          <p:nvSpPr>
            <p:cNvPr id="13" name="Freeform 16"/>
            <p:cNvSpPr/>
            <p:nvPr/>
          </p:nvSpPr>
          <p:spPr bwMode="auto">
            <a:xfrm>
              <a:off x="0" y="0"/>
              <a:ext cx="361950" cy="549275"/>
            </a:xfrm>
            <a:custGeom>
              <a:avLst/>
              <a:gdLst>
                <a:gd name="T0" fmla="*/ 4 w 400"/>
                <a:gd name="T1" fmla="*/ 92 h 608"/>
                <a:gd name="T2" fmla="*/ 96 w 400"/>
                <a:gd name="T3" fmla="*/ 0 h 608"/>
                <a:gd name="T4" fmla="*/ 400 w 400"/>
                <a:gd name="T5" fmla="*/ 304 h 608"/>
                <a:gd name="T6" fmla="*/ 96 w 400"/>
                <a:gd name="T7" fmla="*/ 608 h 608"/>
                <a:gd name="T8" fmla="*/ 0 w 400"/>
                <a:gd name="T9" fmla="*/ 512 h 608"/>
                <a:gd name="T10" fmla="*/ 212 w 400"/>
                <a:gd name="T11" fmla="*/ 300 h 608"/>
                <a:gd name="T12" fmla="*/ 4 w 400"/>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400" h="608">
                  <a:moveTo>
                    <a:pt x="4" y="92"/>
                  </a:moveTo>
                  <a:lnTo>
                    <a:pt x="96" y="0"/>
                  </a:lnTo>
                  <a:lnTo>
                    <a:pt x="400" y="304"/>
                  </a:lnTo>
                  <a:lnTo>
                    <a:pt x="96" y="608"/>
                  </a:lnTo>
                  <a:lnTo>
                    <a:pt x="0" y="512"/>
                  </a:lnTo>
                  <a:lnTo>
                    <a:pt x="212" y="300"/>
                  </a:lnTo>
                  <a:lnTo>
                    <a:pt x="4" y="92"/>
                  </a:lnTo>
                  <a:close/>
                </a:path>
              </a:pathLst>
            </a:custGeom>
            <a:solidFill>
              <a:srgbClr val="005DA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4" name="Freeform 17"/>
            <p:cNvSpPr/>
            <p:nvPr/>
          </p:nvSpPr>
          <p:spPr bwMode="auto">
            <a:xfrm>
              <a:off x="338137" y="0"/>
              <a:ext cx="360362" cy="549275"/>
            </a:xfrm>
            <a:custGeom>
              <a:avLst/>
              <a:gdLst>
                <a:gd name="T0" fmla="*/ 4 w 399"/>
                <a:gd name="T1" fmla="*/ 92 h 608"/>
                <a:gd name="T2" fmla="*/ 96 w 399"/>
                <a:gd name="T3" fmla="*/ 0 h 608"/>
                <a:gd name="T4" fmla="*/ 399 w 399"/>
                <a:gd name="T5" fmla="*/ 304 h 608"/>
                <a:gd name="T6" fmla="*/ 96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6" y="0"/>
                  </a:lnTo>
                  <a:lnTo>
                    <a:pt x="399" y="304"/>
                  </a:lnTo>
                  <a:lnTo>
                    <a:pt x="96" y="608"/>
                  </a:lnTo>
                  <a:lnTo>
                    <a:pt x="0" y="512"/>
                  </a:lnTo>
                  <a:lnTo>
                    <a:pt x="212" y="300"/>
                  </a:lnTo>
                  <a:lnTo>
                    <a:pt x="4" y="92"/>
                  </a:lnTo>
                  <a:close/>
                </a:path>
              </a:pathLst>
            </a:custGeom>
            <a:solidFill>
              <a:srgbClr val="399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5" name="Freeform 18"/>
            <p:cNvSpPr/>
            <p:nvPr/>
          </p:nvSpPr>
          <p:spPr bwMode="auto">
            <a:xfrm>
              <a:off x="681037" y="0"/>
              <a:ext cx="360362" cy="549275"/>
            </a:xfrm>
            <a:custGeom>
              <a:avLst/>
              <a:gdLst>
                <a:gd name="T0" fmla="*/ 4 w 399"/>
                <a:gd name="T1" fmla="*/ 92 h 608"/>
                <a:gd name="T2" fmla="*/ 95 w 399"/>
                <a:gd name="T3" fmla="*/ 0 h 608"/>
                <a:gd name="T4" fmla="*/ 399 w 399"/>
                <a:gd name="T5" fmla="*/ 304 h 608"/>
                <a:gd name="T6" fmla="*/ 95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5" y="0"/>
                  </a:lnTo>
                  <a:lnTo>
                    <a:pt x="399" y="304"/>
                  </a:lnTo>
                  <a:lnTo>
                    <a:pt x="95" y="608"/>
                  </a:lnTo>
                  <a:lnTo>
                    <a:pt x="0" y="512"/>
                  </a:lnTo>
                  <a:lnTo>
                    <a:pt x="212" y="300"/>
                  </a:lnTo>
                  <a:lnTo>
                    <a:pt x="4" y="92"/>
                  </a:lnTo>
                  <a:close/>
                </a:path>
              </a:pathLst>
            </a:custGeom>
            <a:solidFill>
              <a:srgbClr val="FF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
        <p:nvSpPr>
          <p:cNvPr id="6" name="矩形 5"/>
          <p:cNvSpPr/>
          <p:nvPr userDrawn="1"/>
        </p:nvSpPr>
        <p:spPr>
          <a:xfrm>
            <a:off x="0" y="6794447"/>
            <a:ext cx="10631710" cy="84639"/>
          </a:xfrm>
          <a:prstGeom prst="rect">
            <a:avLst/>
          </a:prstGeom>
          <a:solidFill>
            <a:srgbClr val="1369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userDrawn="1"/>
        </p:nvSpPr>
        <p:spPr>
          <a:xfrm>
            <a:off x="10703717" y="6794446"/>
            <a:ext cx="1486695" cy="84639"/>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3000">
        <p14:flip dir="r"/>
      </p:transition>
    </mc:Choice>
    <mc:Fallback>
      <p:transition spd="slow" advTm="300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标题和内容">
    <p:bg>
      <p:bgPr>
        <a:solidFill>
          <a:schemeClr val="bg1"/>
        </a:solidFill>
        <a:effectLst/>
      </p:bgPr>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2000" advTm="3000">
        <p14:flip dir="r"/>
      </p:transition>
    </mc:Choice>
    <mc:Fallback>
      <p:transition spd="slow" advTm="3000">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标题和内容">
    <p:bg>
      <p:bgPr>
        <a:solidFill>
          <a:schemeClr val="bg1"/>
        </a:solidFill>
        <a:effectLst/>
      </p:bgPr>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2000" advTm="3000">
        <p14:flip dir="r"/>
      </p:transition>
    </mc:Choice>
    <mc:Fallback>
      <p:transition spd="slow" advTm="3000">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2959" y="4407922"/>
            <a:ext cx="10361851" cy="1362390"/>
          </a:xfrm>
        </p:spPr>
        <p:txBody>
          <a:bodyPr anchor="t"/>
          <a:lstStyle>
            <a:lvl1pPr algn="l">
              <a:defRPr sz="5300" b="1" cap="all"/>
            </a:lvl1pPr>
          </a:lstStyle>
          <a:p>
            <a:r>
              <a:rPr lang="zh-CN" altLang="en-US"/>
              <a:t>单击此处编辑母版标题样式</a:t>
            </a:r>
            <a:endParaRPr lang="zh-CN" altLang="en-US"/>
          </a:p>
        </p:txBody>
      </p:sp>
      <p:sp>
        <p:nvSpPr>
          <p:cNvPr id="3" name="文本占位符 2"/>
          <p:cNvSpPr>
            <a:spLocks noGrp="1"/>
          </p:cNvSpPr>
          <p:nvPr>
            <p:ph type="body" idx="1"/>
          </p:nvPr>
        </p:nvSpPr>
        <p:spPr>
          <a:xfrm>
            <a:off x="962959" y="2907386"/>
            <a:ext cx="10361851" cy="1500534"/>
          </a:xfrm>
        </p:spPr>
        <p:txBody>
          <a:bodyPr anchor="b"/>
          <a:lstStyle>
            <a:lvl1pPr marL="0" indent="0">
              <a:buNone/>
              <a:defRPr sz="2700">
                <a:solidFill>
                  <a:schemeClr val="tx1">
                    <a:tint val="75000"/>
                  </a:schemeClr>
                </a:solidFill>
              </a:defRPr>
            </a:lvl1pPr>
            <a:lvl2pPr marL="609600" indent="0">
              <a:buNone/>
              <a:defRPr sz="2400">
                <a:solidFill>
                  <a:schemeClr val="tx1">
                    <a:tint val="75000"/>
                  </a:schemeClr>
                </a:solidFill>
              </a:defRPr>
            </a:lvl2pPr>
            <a:lvl3pPr marL="1219200" indent="0">
              <a:buNone/>
              <a:defRPr sz="2100">
                <a:solidFill>
                  <a:schemeClr val="tx1">
                    <a:tint val="75000"/>
                  </a:schemeClr>
                </a:solidFill>
              </a:defRPr>
            </a:lvl3pPr>
            <a:lvl4pPr marL="1828800" indent="0">
              <a:buNone/>
              <a:defRPr sz="1900">
                <a:solidFill>
                  <a:schemeClr val="tx1">
                    <a:tint val="75000"/>
                  </a:schemeClr>
                </a:solidFill>
              </a:defRPr>
            </a:lvl4pPr>
            <a:lvl5pPr marL="2438400" indent="0">
              <a:buNone/>
              <a:defRPr sz="1900">
                <a:solidFill>
                  <a:schemeClr val="tx1">
                    <a:tint val="75000"/>
                  </a:schemeClr>
                </a:solidFill>
              </a:defRPr>
            </a:lvl5pPr>
            <a:lvl6pPr marL="3048000" indent="0">
              <a:buNone/>
              <a:defRPr sz="1900">
                <a:solidFill>
                  <a:schemeClr val="tx1">
                    <a:tint val="75000"/>
                  </a:schemeClr>
                </a:solidFill>
              </a:defRPr>
            </a:lvl6pPr>
            <a:lvl7pPr marL="3657600" indent="0">
              <a:buNone/>
              <a:defRPr sz="1900">
                <a:solidFill>
                  <a:schemeClr val="tx1">
                    <a:tint val="75000"/>
                  </a:schemeClr>
                </a:solidFill>
              </a:defRPr>
            </a:lvl7pPr>
            <a:lvl8pPr marL="4267200" indent="0">
              <a:buNone/>
              <a:defRPr sz="1900">
                <a:solidFill>
                  <a:schemeClr val="tx1">
                    <a:tint val="75000"/>
                  </a:schemeClr>
                </a:solidFill>
              </a:defRPr>
            </a:lvl8pPr>
            <a:lvl9pPr marL="4876800" indent="0">
              <a:buNone/>
              <a:defRPr sz="19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3000">
        <p14:flip dir="r"/>
      </p:transition>
    </mc:Choice>
    <mc:Fallback>
      <p:transition spd="slow" advTm="3000">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609521" y="1600572"/>
            <a:ext cx="5384099" cy="4527011"/>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96793" y="1600572"/>
            <a:ext cx="5384099" cy="4527011"/>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3000">
        <p14:flip dir="r"/>
      </p:transition>
    </mc:Choice>
    <mc:Fallback>
      <p:transition spd="slow" advTm="3000">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endParaRPr lang="zh-CN" altLang="en-US"/>
          </a:p>
        </p:txBody>
      </p:sp>
      <p:sp>
        <p:nvSpPr>
          <p:cNvPr id="3" name="文本占位符 2"/>
          <p:cNvSpPr>
            <a:spLocks noGrp="1"/>
          </p:cNvSpPr>
          <p:nvPr>
            <p:ph type="body" idx="1"/>
          </p:nvPr>
        </p:nvSpPr>
        <p:spPr>
          <a:xfrm>
            <a:off x="609521" y="1535469"/>
            <a:ext cx="5386216" cy="639911"/>
          </a:xfrm>
        </p:spPr>
        <p:txBody>
          <a:bodyPr anchor="b"/>
          <a:lstStyle>
            <a:lvl1pPr marL="0" indent="0">
              <a:buNone/>
              <a:defRPr sz="3200" b="1"/>
            </a:lvl1pPr>
            <a:lvl2pPr marL="609600" indent="0">
              <a:buNone/>
              <a:defRPr sz="2700" b="1"/>
            </a:lvl2pPr>
            <a:lvl3pPr marL="1219200" indent="0">
              <a:buNone/>
              <a:defRPr sz="2400" b="1"/>
            </a:lvl3pPr>
            <a:lvl4pPr marL="1828800" indent="0">
              <a:buNone/>
              <a:defRPr sz="2100" b="1"/>
            </a:lvl4pPr>
            <a:lvl5pPr marL="2438400" indent="0">
              <a:buNone/>
              <a:defRPr sz="2100" b="1"/>
            </a:lvl5pPr>
            <a:lvl6pPr marL="3048000" indent="0">
              <a:buNone/>
              <a:defRPr sz="2100" b="1"/>
            </a:lvl6pPr>
            <a:lvl7pPr marL="3657600" indent="0">
              <a:buNone/>
              <a:defRPr sz="2100" b="1"/>
            </a:lvl7pPr>
            <a:lvl8pPr marL="4267200" indent="0">
              <a:buNone/>
              <a:defRPr sz="2100" b="1"/>
            </a:lvl8pPr>
            <a:lvl9pPr marL="4876800" indent="0">
              <a:buNone/>
              <a:defRPr sz="21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609521" y="2175378"/>
            <a:ext cx="5386216" cy="3952203"/>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92562" y="1535469"/>
            <a:ext cx="5388332" cy="639911"/>
          </a:xfrm>
        </p:spPr>
        <p:txBody>
          <a:bodyPr anchor="b"/>
          <a:lstStyle>
            <a:lvl1pPr marL="0" indent="0">
              <a:buNone/>
              <a:defRPr sz="3200" b="1"/>
            </a:lvl1pPr>
            <a:lvl2pPr marL="609600" indent="0">
              <a:buNone/>
              <a:defRPr sz="2700" b="1"/>
            </a:lvl2pPr>
            <a:lvl3pPr marL="1219200" indent="0">
              <a:buNone/>
              <a:defRPr sz="2400" b="1"/>
            </a:lvl3pPr>
            <a:lvl4pPr marL="1828800" indent="0">
              <a:buNone/>
              <a:defRPr sz="2100" b="1"/>
            </a:lvl4pPr>
            <a:lvl5pPr marL="2438400" indent="0">
              <a:buNone/>
              <a:defRPr sz="2100" b="1"/>
            </a:lvl5pPr>
            <a:lvl6pPr marL="3048000" indent="0">
              <a:buNone/>
              <a:defRPr sz="2100" b="1"/>
            </a:lvl6pPr>
            <a:lvl7pPr marL="3657600" indent="0">
              <a:buNone/>
              <a:defRPr sz="2100" b="1"/>
            </a:lvl7pPr>
            <a:lvl8pPr marL="4267200" indent="0">
              <a:buNone/>
              <a:defRPr sz="2100" b="1"/>
            </a:lvl8pPr>
            <a:lvl9pPr marL="4876800" indent="0">
              <a:buNone/>
              <a:defRPr sz="21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92562" y="2175378"/>
            <a:ext cx="5388332" cy="3952203"/>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3000">
        <p14:flip dir="r"/>
      </p:transition>
    </mc:Choice>
    <mc:Fallback>
      <p:transition spd="slow" advTm="3000">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3000">
        <p14:flip dir="r"/>
      </p:transition>
    </mc:Choice>
    <mc:Fallback>
      <p:transition spd="slow" advTm="3000">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3000">
        <p14:flip dir="r"/>
      </p:transition>
    </mc:Choice>
    <mc:Fallback>
      <p:transition spd="slow" advTm="3000">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内容与标题">
    <p:spTree>
      <p:nvGrpSpPr>
        <p:cNvPr id="1" name=""/>
        <p:cNvGrpSpPr/>
        <p:nvPr/>
      </p:nvGrpSpPr>
      <p:grpSpPr>
        <a:xfrm>
          <a:off x="0" y="0"/>
          <a:ext cx="0" cy="0"/>
          <a:chOff x="0" y="0"/>
          <a:chExt cx="0" cy="0"/>
        </a:xfrm>
      </p:grpSpPr>
      <p:sp>
        <p:nvSpPr>
          <p:cNvPr id="8" name="等腰三角形 7"/>
          <p:cNvSpPr/>
          <p:nvPr userDrawn="1"/>
        </p:nvSpPr>
        <p:spPr>
          <a:xfrm flipH="1" flipV="1">
            <a:off x="-767029" y="-29126"/>
            <a:ext cx="3825848" cy="1804442"/>
          </a:xfrm>
          <a:prstGeom prst="triangle">
            <a:avLst/>
          </a:prstGeom>
          <a:solidFill>
            <a:srgbClr val="E9EAEF">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等腰三角形 8"/>
          <p:cNvSpPr/>
          <p:nvPr userDrawn="1"/>
        </p:nvSpPr>
        <p:spPr>
          <a:xfrm flipH="1" flipV="1">
            <a:off x="1413539" y="0"/>
            <a:ext cx="3825848" cy="1804442"/>
          </a:xfrm>
          <a:prstGeom prst="triangle">
            <a:avLst/>
          </a:prstGeom>
          <a:solidFill>
            <a:srgbClr val="E9EAEF">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等腰三角形 9"/>
          <p:cNvSpPr/>
          <p:nvPr userDrawn="1"/>
        </p:nvSpPr>
        <p:spPr>
          <a:xfrm>
            <a:off x="6085438" y="4298493"/>
            <a:ext cx="5426766" cy="2559507"/>
          </a:xfrm>
          <a:prstGeom prst="triangle">
            <a:avLst/>
          </a:prstGeom>
          <a:solidFill>
            <a:srgbClr val="E9EAEF">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等腰三角形 10"/>
          <p:cNvSpPr/>
          <p:nvPr userDrawn="1"/>
        </p:nvSpPr>
        <p:spPr>
          <a:xfrm>
            <a:off x="7741543" y="3609725"/>
            <a:ext cx="6887119" cy="3248275"/>
          </a:xfrm>
          <a:prstGeom prst="triangle">
            <a:avLst/>
          </a:prstGeom>
          <a:solidFill>
            <a:srgbClr val="E9EAEF">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1" name="组合 40"/>
          <p:cNvGrpSpPr/>
          <p:nvPr userDrawn="1"/>
        </p:nvGrpSpPr>
        <p:grpSpPr>
          <a:xfrm>
            <a:off x="2308773" y="3693670"/>
            <a:ext cx="7551038" cy="105497"/>
            <a:chOff x="2101845" y="3387257"/>
            <a:chExt cx="7551038" cy="105497"/>
          </a:xfrm>
        </p:grpSpPr>
        <p:cxnSp>
          <p:nvCxnSpPr>
            <p:cNvPr id="42" name="直接连接符 41"/>
            <p:cNvCxnSpPr/>
            <p:nvPr/>
          </p:nvCxnSpPr>
          <p:spPr>
            <a:xfrm>
              <a:off x="2369489" y="3440005"/>
              <a:ext cx="7283394" cy="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5" name="椭圆 44"/>
            <p:cNvSpPr/>
            <p:nvPr/>
          </p:nvSpPr>
          <p:spPr>
            <a:xfrm>
              <a:off x="2101845" y="3387257"/>
              <a:ext cx="105497" cy="105497"/>
            </a:xfrm>
            <a:prstGeom prst="ellipse">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椭圆 1"/>
          <p:cNvSpPr/>
          <p:nvPr userDrawn="1"/>
        </p:nvSpPr>
        <p:spPr>
          <a:xfrm>
            <a:off x="9998623" y="3693670"/>
            <a:ext cx="105497" cy="105497"/>
          </a:xfrm>
          <a:prstGeom prst="ellipse">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 name="图片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118890" y="5045086"/>
            <a:ext cx="3952633" cy="616956"/>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000">
        <p14:flip dir="r"/>
      </p:transition>
    </mc:Choice>
    <mc:Fallback>
      <p:transition spd="slow" advTm="3000">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cxnSp>
        <p:nvCxnSpPr>
          <p:cNvPr id="8" name="直接连接符 7"/>
          <p:cNvCxnSpPr/>
          <p:nvPr userDrawn="1"/>
        </p:nvCxnSpPr>
        <p:spPr>
          <a:xfrm>
            <a:off x="984634" y="1413103"/>
            <a:ext cx="10198475"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9" name="组合 8"/>
          <p:cNvGrpSpPr/>
          <p:nvPr userDrawn="1"/>
        </p:nvGrpSpPr>
        <p:grpSpPr>
          <a:xfrm>
            <a:off x="10607120" y="654595"/>
            <a:ext cx="575989" cy="577246"/>
            <a:chOff x="6084168" y="1274820"/>
            <a:chExt cx="432048" cy="432834"/>
          </a:xfrm>
        </p:grpSpPr>
        <p:sp>
          <p:nvSpPr>
            <p:cNvPr id="10" name="椭圆 22"/>
            <p:cNvSpPr>
              <a:spLocks noChangeArrowheads="1"/>
            </p:cNvSpPr>
            <p:nvPr/>
          </p:nvSpPr>
          <p:spPr bwMode="auto">
            <a:xfrm>
              <a:off x="6084168" y="1274820"/>
              <a:ext cx="432048" cy="432834"/>
            </a:xfrm>
            <a:prstGeom prst="ellipse">
              <a:avLst/>
            </a:prstGeom>
            <a:solidFill>
              <a:srgbClr val="1369B2"/>
            </a:solidFill>
            <a:ln>
              <a:noFill/>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solidFill>
                  <a:srgbClr val="FFFFFF"/>
                </a:solidFill>
                <a:latin typeface="+mn-lt"/>
                <a:ea typeface="+mn-ea"/>
                <a:cs typeface="+mn-ea"/>
                <a:sym typeface="+mn-lt"/>
              </a:endParaRPr>
            </a:p>
          </p:txBody>
        </p:sp>
        <p:sp>
          <p:nvSpPr>
            <p:cNvPr id="11" name="Freeform 59"/>
            <p:cNvSpPr>
              <a:spLocks noChangeArrowheads="1"/>
            </p:cNvSpPr>
            <p:nvPr/>
          </p:nvSpPr>
          <p:spPr bwMode="auto">
            <a:xfrm>
              <a:off x="6180302" y="1365898"/>
              <a:ext cx="239780" cy="250679"/>
            </a:xfrm>
            <a:custGeom>
              <a:avLst/>
              <a:gdLst>
                <a:gd name="T0" fmla="*/ 73627430 w 581"/>
                <a:gd name="T1" fmla="*/ 67678707 h 609"/>
                <a:gd name="T2" fmla="*/ 61659637 w 581"/>
                <a:gd name="T3" fmla="*/ 78678142 h 609"/>
                <a:gd name="T4" fmla="*/ 54244957 w 581"/>
                <a:gd name="T5" fmla="*/ 72208055 h 609"/>
                <a:gd name="T6" fmla="*/ 57106883 w 581"/>
                <a:gd name="T7" fmla="*/ 65867111 h 609"/>
                <a:gd name="T8" fmla="*/ 61659637 w 581"/>
                <a:gd name="T9" fmla="*/ 69490662 h 609"/>
                <a:gd name="T10" fmla="*/ 71806401 w 581"/>
                <a:gd name="T11" fmla="*/ 61338122 h 609"/>
                <a:gd name="T12" fmla="*/ 73627430 w 581"/>
                <a:gd name="T13" fmla="*/ 67678707 h 609"/>
                <a:gd name="T14" fmla="*/ 61659637 w 581"/>
                <a:gd name="T15" fmla="*/ 64055516 h 609"/>
                <a:gd name="T16" fmla="*/ 49691843 w 581"/>
                <a:gd name="T17" fmla="*/ 69490662 h 609"/>
                <a:gd name="T18" fmla="*/ 51513233 w 581"/>
                <a:gd name="T19" fmla="*/ 75054951 h 609"/>
                <a:gd name="T20" fmla="*/ 3772261 w 581"/>
                <a:gd name="T21" fmla="*/ 78678142 h 609"/>
                <a:gd name="T22" fmla="*/ 0 w 581"/>
                <a:gd name="T23" fmla="*/ 10999436 h 609"/>
                <a:gd name="T24" fmla="*/ 10146404 w 581"/>
                <a:gd name="T25" fmla="*/ 7246742 h 609"/>
                <a:gd name="T26" fmla="*/ 17561444 w 581"/>
                <a:gd name="T27" fmla="*/ 18246178 h 609"/>
                <a:gd name="T28" fmla="*/ 24845922 w 581"/>
                <a:gd name="T29" fmla="*/ 7246742 h 609"/>
                <a:gd name="T30" fmla="*/ 28488341 w 581"/>
                <a:gd name="T31" fmla="*/ 10999436 h 609"/>
                <a:gd name="T32" fmla="*/ 43318061 w 581"/>
                <a:gd name="T33" fmla="*/ 10999436 h 609"/>
                <a:gd name="T34" fmla="*/ 46960119 w 581"/>
                <a:gd name="T35" fmla="*/ 7246742 h 609"/>
                <a:gd name="T36" fmla="*/ 54244957 w 581"/>
                <a:gd name="T37" fmla="*/ 18246178 h 609"/>
                <a:gd name="T38" fmla="*/ 61659637 w 581"/>
                <a:gd name="T39" fmla="*/ 7246742 h 609"/>
                <a:gd name="T40" fmla="*/ 71806401 w 581"/>
                <a:gd name="T41" fmla="*/ 10999436 h 609"/>
                <a:gd name="T42" fmla="*/ 66212751 w 581"/>
                <a:gd name="T43" fmla="*/ 59526167 h 609"/>
                <a:gd name="T44" fmla="*/ 10146404 w 581"/>
                <a:gd name="T45" fmla="*/ 63149718 h 609"/>
                <a:gd name="T46" fmla="*/ 12878128 w 581"/>
                <a:gd name="T47" fmla="*/ 65867111 h 609"/>
                <a:gd name="T48" fmla="*/ 39545439 w 581"/>
                <a:gd name="T49" fmla="*/ 63149718 h 609"/>
                <a:gd name="T50" fmla="*/ 39545439 w 581"/>
                <a:gd name="T51" fmla="*/ 63149718 h 609"/>
                <a:gd name="T52" fmla="*/ 39545439 w 581"/>
                <a:gd name="T53" fmla="*/ 63149718 h 609"/>
                <a:gd name="T54" fmla="*/ 12878128 w 581"/>
                <a:gd name="T55" fmla="*/ 60431965 h 609"/>
                <a:gd name="T56" fmla="*/ 58017218 w 581"/>
                <a:gd name="T57" fmla="*/ 28339815 h 609"/>
                <a:gd name="T58" fmla="*/ 13788823 w 581"/>
                <a:gd name="T59" fmla="*/ 28339815 h 609"/>
                <a:gd name="T60" fmla="*/ 13788823 w 581"/>
                <a:gd name="T61" fmla="*/ 35715700 h 609"/>
                <a:gd name="T62" fmla="*/ 61659637 w 581"/>
                <a:gd name="T63" fmla="*/ 31963007 h 609"/>
                <a:gd name="T64" fmla="*/ 58017218 w 581"/>
                <a:gd name="T65" fmla="*/ 43868240 h 609"/>
                <a:gd name="T66" fmla="*/ 35903020 w 581"/>
                <a:gd name="T67" fmla="*/ 43868240 h 609"/>
                <a:gd name="T68" fmla="*/ 13788823 w 581"/>
                <a:gd name="T69" fmla="*/ 43868240 h 609"/>
                <a:gd name="T70" fmla="*/ 13788823 w 581"/>
                <a:gd name="T71" fmla="*/ 51244484 h 609"/>
                <a:gd name="T72" fmla="*/ 35903020 w 581"/>
                <a:gd name="T73" fmla="*/ 51244484 h 609"/>
                <a:gd name="T74" fmla="*/ 61659637 w 581"/>
                <a:gd name="T75" fmla="*/ 47491791 h 609"/>
                <a:gd name="T76" fmla="*/ 54244957 w 581"/>
                <a:gd name="T77" fmla="*/ 14622627 h 609"/>
                <a:gd name="T78" fmla="*/ 50602538 w 581"/>
                <a:gd name="T79" fmla="*/ 10999436 h 609"/>
                <a:gd name="T80" fmla="*/ 54244957 w 581"/>
                <a:gd name="T81" fmla="*/ 0 h 609"/>
                <a:gd name="T82" fmla="*/ 58017218 w 581"/>
                <a:gd name="T83" fmla="*/ 10999436 h 609"/>
                <a:gd name="T84" fmla="*/ 35903020 w 581"/>
                <a:gd name="T85" fmla="*/ 14622627 h 609"/>
                <a:gd name="T86" fmla="*/ 32260601 w 581"/>
                <a:gd name="T87" fmla="*/ 10999436 h 609"/>
                <a:gd name="T88" fmla="*/ 35903020 w 581"/>
                <a:gd name="T89" fmla="*/ 0 h 609"/>
                <a:gd name="T90" fmla="*/ 39545439 w 581"/>
                <a:gd name="T91" fmla="*/ 10999436 h 609"/>
                <a:gd name="T92" fmla="*/ 17561444 w 581"/>
                <a:gd name="T93" fmla="*/ 14622627 h 609"/>
                <a:gd name="T94" fmla="*/ 13788823 w 581"/>
                <a:gd name="T95" fmla="*/ 10999436 h 609"/>
                <a:gd name="T96" fmla="*/ 17561444 w 581"/>
                <a:gd name="T97" fmla="*/ 0 h 609"/>
                <a:gd name="T98" fmla="*/ 21203502 w 581"/>
                <a:gd name="T99" fmla="*/ 10999436 h 609"/>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581" h="609">
                  <a:moveTo>
                    <a:pt x="566" y="523"/>
                  </a:moveTo>
                  <a:lnTo>
                    <a:pt x="566" y="523"/>
                  </a:lnTo>
                  <a:cubicBezTo>
                    <a:pt x="495" y="594"/>
                    <a:pt x="495" y="594"/>
                    <a:pt x="495" y="594"/>
                  </a:cubicBezTo>
                  <a:cubicBezTo>
                    <a:pt x="488" y="601"/>
                    <a:pt x="481" y="608"/>
                    <a:pt x="474" y="608"/>
                  </a:cubicBezTo>
                  <a:cubicBezTo>
                    <a:pt x="467" y="608"/>
                    <a:pt x="460" y="601"/>
                    <a:pt x="453" y="594"/>
                  </a:cubicBezTo>
                  <a:cubicBezTo>
                    <a:pt x="417" y="558"/>
                    <a:pt x="417" y="558"/>
                    <a:pt x="417" y="558"/>
                  </a:cubicBezTo>
                  <a:cubicBezTo>
                    <a:pt x="410" y="551"/>
                    <a:pt x="410" y="544"/>
                    <a:pt x="410" y="537"/>
                  </a:cubicBezTo>
                  <a:cubicBezTo>
                    <a:pt x="410" y="523"/>
                    <a:pt x="417" y="509"/>
                    <a:pt x="439" y="509"/>
                  </a:cubicBezTo>
                  <a:cubicBezTo>
                    <a:pt x="446" y="509"/>
                    <a:pt x="453" y="516"/>
                    <a:pt x="453" y="523"/>
                  </a:cubicBezTo>
                  <a:cubicBezTo>
                    <a:pt x="474" y="537"/>
                    <a:pt x="474" y="537"/>
                    <a:pt x="474" y="537"/>
                  </a:cubicBezTo>
                  <a:cubicBezTo>
                    <a:pt x="530" y="481"/>
                    <a:pt x="530" y="481"/>
                    <a:pt x="530" y="481"/>
                  </a:cubicBezTo>
                  <a:cubicBezTo>
                    <a:pt x="537" y="474"/>
                    <a:pt x="545" y="474"/>
                    <a:pt x="552" y="474"/>
                  </a:cubicBezTo>
                  <a:cubicBezTo>
                    <a:pt x="566" y="474"/>
                    <a:pt x="580" y="488"/>
                    <a:pt x="580" y="502"/>
                  </a:cubicBezTo>
                  <a:cubicBezTo>
                    <a:pt x="580" y="509"/>
                    <a:pt x="573" y="516"/>
                    <a:pt x="566" y="523"/>
                  </a:cubicBezTo>
                  <a:close/>
                  <a:moveTo>
                    <a:pt x="474" y="495"/>
                  </a:moveTo>
                  <a:lnTo>
                    <a:pt x="474" y="495"/>
                  </a:lnTo>
                  <a:cubicBezTo>
                    <a:pt x="467" y="488"/>
                    <a:pt x="453" y="481"/>
                    <a:pt x="439" y="481"/>
                  </a:cubicBezTo>
                  <a:cubicBezTo>
                    <a:pt x="403" y="481"/>
                    <a:pt x="382" y="509"/>
                    <a:pt x="382" y="537"/>
                  </a:cubicBezTo>
                  <a:cubicBezTo>
                    <a:pt x="382" y="558"/>
                    <a:pt x="389" y="573"/>
                    <a:pt x="396" y="580"/>
                  </a:cubicBezTo>
                  <a:cubicBezTo>
                    <a:pt x="424" y="608"/>
                    <a:pt x="424" y="608"/>
                    <a:pt x="424" y="608"/>
                  </a:cubicBezTo>
                  <a:cubicBezTo>
                    <a:pt x="29" y="608"/>
                    <a:pt x="29" y="608"/>
                    <a:pt x="29" y="608"/>
                  </a:cubicBezTo>
                  <a:cubicBezTo>
                    <a:pt x="15" y="608"/>
                    <a:pt x="0" y="594"/>
                    <a:pt x="0" y="580"/>
                  </a:cubicBezTo>
                  <a:cubicBezTo>
                    <a:pt x="0" y="85"/>
                    <a:pt x="0" y="85"/>
                    <a:pt x="0" y="85"/>
                  </a:cubicBezTo>
                  <a:cubicBezTo>
                    <a:pt x="0" y="71"/>
                    <a:pt x="15" y="56"/>
                    <a:pt x="29" y="56"/>
                  </a:cubicBezTo>
                  <a:cubicBezTo>
                    <a:pt x="78" y="56"/>
                    <a:pt x="78" y="56"/>
                    <a:pt x="78" y="56"/>
                  </a:cubicBezTo>
                  <a:cubicBezTo>
                    <a:pt x="78" y="85"/>
                    <a:pt x="78" y="85"/>
                    <a:pt x="78" y="85"/>
                  </a:cubicBezTo>
                  <a:cubicBezTo>
                    <a:pt x="78" y="120"/>
                    <a:pt x="106" y="141"/>
                    <a:pt x="135" y="141"/>
                  </a:cubicBezTo>
                  <a:cubicBezTo>
                    <a:pt x="163" y="141"/>
                    <a:pt x="191" y="120"/>
                    <a:pt x="191" y="85"/>
                  </a:cubicBezTo>
                  <a:cubicBezTo>
                    <a:pt x="191" y="56"/>
                    <a:pt x="191" y="56"/>
                    <a:pt x="191" y="56"/>
                  </a:cubicBezTo>
                  <a:cubicBezTo>
                    <a:pt x="219" y="56"/>
                    <a:pt x="219" y="56"/>
                    <a:pt x="219" y="56"/>
                  </a:cubicBezTo>
                  <a:cubicBezTo>
                    <a:pt x="219" y="85"/>
                    <a:pt x="219" y="85"/>
                    <a:pt x="219" y="85"/>
                  </a:cubicBezTo>
                  <a:cubicBezTo>
                    <a:pt x="219" y="120"/>
                    <a:pt x="248" y="141"/>
                    <a:pt x="276" y="141"/>
                  </a:cubicBezTo>
                  <a:cubicBezTo>
                    <a:pt x="304" y="141"/>
                    <a:pt x="333" y="120"/>
                    <a:pt x="333" y="85"/>
                  </a:cubicBezTo>
                  <a:cubicBezTo>
                    <a:pt x="333" y="56"/>
                    <a:pt x="333" y="56"/>
                    <a:pt x="333" y="56"/>
                  </a:cubicBezTo>
                  <a:cubicBezTo>
                    <a:pt x="361" y="56"/>
                    <a:pt x="361" y="56"/>
                    <a:pt x="361" y="56"/>
                  </a:cubicBezTo>
                  <a:cubicBezTo>
                    <a:pt x="361" y="85"/>
                    <a:pt x="361" y="85"/>
                    <a:pt x="361" y="85"/>
                  </a:cubicBezTo>
                  <a:cubicBezTo>
                    <a:pt x="361" y="120"/>
                    <a:pt x="389" y="141"/>
                    <a:pt x="417" y="141"/>
                  </a:cubicBezTo>
                  <a:cubicBezTo>
                    <a:pt x="446" y="141"/>
                    <a:pt x="474" y="120"/>
                    <a:pt x="474" y="85"/>
                  </a:cubicBezTo>
                  <a:cubicBezTo>
                    <a:pt x="474" y="56"/>
                    <a:pt x="474" y="56"/>
                    <a:pt x="474" y="56"/>
                  </a:cubicBezTo>
                  <a:cubicBezTo>
                    <a:pt x="523" y="56"/>
                    <a:pt x="523" y="56"/>
                    <a:pt x="523" y="56"/>
                  </a:cubicBezTo>
                  <a:cubicBezTo>
                    <a:pt x="537" y="56"/>
                    <a:pt x="552" y="71"/>
                    <a:pt x="552" y="85"/>
                  </a:cubicBezTo>
                  <a:cubicBezTo>
                    <a:pt x="552" y="445"/>
                    <a:pt x="552" y="445"/>
                    <a:pt x="552" y="445"/>
                  </a:cubicBezTo>
                  <a:cubicBezTo>
                    <a:pt x="530" y="445"/>
                    <a:pt x="516" y="452"/>
                    <a:pt x="509" y="460"/>
                  </a:cubicBezTo>
                  <a:lnTo>
                    <a:pt x="474" y="495"/>
                  </a:lnTo>
                  <a:close/>
                  <a:moveTo>
                    <a:pt x="78" y="488"/>
                  </a:moveTo>
                  <a:lnTo>
                    <a:pt x="78" y="488"/>
                  </a:lnTo>
                  <a:cubicBezTo>
                    <a:pt x="78" y="502"/>
                    <a:pt x="85" y="509"/>
                    <a:pt x="99" y="509"/>
                  </a:cubicBezTo>
                  <a:cubicBezTo>
                    <a:pt x="283" y="509"/>
                    <a:pt x="283" y="509"/>
                    <a:pt x="283" y="509"/>
                  </a:cubicBezTo>
                  <a:cubicBezTo>
                    <a:pt x="297" y="509"/>
                    <a:pt x="304" y="502"/>
                    <a:pt x="304" y="488"/>
                  </a:cubicBezTo>
                  <a:cubicBezTo>
                    <a:pt x="304" y="474"/>
                    <a:pt x="297" y="467"/>
                    <a:pt x="283" y="467"/>
                  </a:cubicBezTo>
                  <a:cubicBezTo>
                    <a:pt x="99" y="467"/>
                    <a:pt x="99" y="467"/>
                    <a:pt x="99" y="467"/>
                  </a:cubicBezTo>
                  <a:cubicBezTo>
                    <a:pt x="85" y="467"/>
                    <a:pt x="78" y="474"/>
                    <a:pt x="78" y="488"/>
                  </a:cubicBezTo>
                  <a:close/>
                  <a:moveTo>
                    <a:pt x="446" y="219"/>
                  </a:moveTo>
                  <a:lnTo>
                    <a:pt x="446" y="219"/>
                  </a:lnTo>
                  <a:cubicBezTo>
                    <a:pt x="106" y="219"/>
                    <a:pt x="106" y="219"/>
                    <a:pt x="106" y="219"/>
                  </a:cubicBezTo>
                  <a:cubicBezTo>
                    <a:pt x="92" y="219"/>
                    <a:pt x="78" y="233"/>
                    <a:pt x="78" y="247"/>
                  </a:cubicBezTo>
                  <a:cubicBezTo>
                    <a:pt x="78" y="262"/>
                    <a:pt x="92" y="276"/>
                    <a:pt x="106" y="276"/>
                  </a:cubicBezTo>
                  <a:cubicBezTo>
                    <a:pt x="446" y="276"/>
                    <a:pt x="446" y="276"/>
                    <a:pt x="446" y="276"/>
                  </a:cubicBezTo>
                  <a:cubicBezTo>
                    <a:pt x="460" y="276"/>
                    <a:pt x="474" y="262"/>
                    <a:pt x="474" y="247"/>
                  </a:cubicBezTo>
                  <a:cubicBezTo>
                    <a:pt x="474" y="233"/>
                    <a:pt x="460" y="219"/>
                    <a:pt x="446" y="219"/>
                  </a:cubicBezTo>
                  <a:close/>
                  <a:moveTo>
                    <a:pt x="446" y="339"/>
                  </a:moveTo>
                  <a:lnTo>
                    <a:pt x="446" y="339"/>
                  </a:lnTo>
                  <a:cubicBezTo>
                    <a:pt x="276" y="339"/>
                    <a:pt x="276" y="339"/>
                    <a:pt x="276" y="339"/>
                  </a:cubicBezTo>
                  <a:cubicBezTo>
                    <a:pt x="226" y="339"/>
                    <a:pt x="226" y="339"/>
                    <a:pt x="226" y="339"/>
                  </a:cubicBezTo>
                  <a:cubicBezTo>
                    <a:pt x="106" y="339"/>
                    <a:pt x="106" y="339"/>
                    <a:pt x="106" y="339"/>
                  </a:cubicBezTo>
                  <a:cubicBezTo>
                    <a:pt x="92" y="339"/>
                    <a:pt x="78" y="353"/>
                    <a:pt x="78" y="367"/>
                  </a:cubicBezTo>
                  <a:cubicBezTo>
                    <a:pt x="78" y="389"/>
                    <a:pt x="92" y="396"/>
                    <a:pt x="106" y="396"/>
                  </a:cubicBezTo>
                  <a:cubicBezTo>
                    <a:pt x="226" y="396"/>
                    <a:pt x="226" y="396"/>
                    <a:pt x="226" y="396"/>
                  </a:cubicBezTo>
                  <a:cubicBezTo>
                    <a:pt x="276" y="396"/>
                    <a:pt x="276" y="396"/>
                    <a:pt x="276" y="396"/>
                  </a:cubicBezTo>
                  <a:cubicBezTo>
                    <a:pt x="446" y="396"/>
                    <a:pt x="446" y="396"/>
                    <a:pt x="446" y="396"/>
                  </a:cubicBezTo>
                  <a:cubicBezTo>
                    <a:pt x="460" y="396"/>
                    <a:pt x="474" y="389"/>
                    <a:pt x="474" y="367"/>
                  </a:cubicBezTo>
                  <a:cubicBezTo>
                    <a:pt x="474" y="353"/>
                    <a:pt x="460" y="339"/>
                    <a:pt x="446" y="339"/>
                  </a:cubicBezTo>
                  <a:close/>
                  <a:moveTo>
                    <a:pt x="417" y="113"/>
                  </a:moveTo>
                  <a:lnTo>
                    <a:pt x="417" y="113"/>
                  </a:lnTo>
                  <a:cubicBezTo>
                    <a:pt x="403" y="113"/>
                    <a:pt x="389" y="106"/>
                    <a:pt x="389" y="85"/>
                  </a:cubicBezTo>
                  <a:cubicBezTo>
                    <a:pt x="389" y="28"/>
                    <a:pt x="389" y="28"/>
                    <a:pt x="389" y="28"/>
                  </a:cubicBezTo>
                  <a:cubicBezTo>
                    <a:pt x="389" y="14"/>
                    <a:pt x="403" y="0"/>
                    <a:pt x="417" y="0"/>
                  </a:cubicBezTo>
                  <a:cubicBezTo>
                    <a:pt x="431" y="0"/>
                    <a:pt x="446" y="14"/>
                    <a:pt x="446" y="28"/>
                  </a:cubicBezTo>
                  <a:cubicBezTo>
                    <a:pt x="446" y="85"/>
                    <a:pt x="446" y="85"/>
                    <a:pt x="446" y="85"/>
                  </a:cubicBezTo>
                  <a:cubicBezTo>
                    <a:pt x="446" y="106"/>
                    <a:pt x="431" y="113"/>
                    <a:pt x="417" y="113"/>
                  </a:cubicBezTo>
                  <a:close/>
                  <a:moveTo>
                    <a:pt x="276" y="113"/>
                  </a:moveTo>
                  <a:lnTo>
                    <a:pt x="276" y="113"/>
                  </a:lnTo>
                  <a:cubicBezTo>
                    <a:pt x="262" y="113"/>
                    <a:pt x="248" y="106"/>
                    <a:pt x="248" y="85"/>
                  </a:cubicBezTo>
                  <a:cubicBezTo>
                    <a:pt x="248" y="28"/>
                    <a:pt x="248" y="28"/>
                    <a:pt x="248" y="28"/>
                  </a:cubicBezTo>
                  <a:cubicBezTo>
                    <a:pt x="248" y="14"/>
                    <a:pt x="262" y="0"/>
                    <a:pt x="276" y="0"/>
                  </a:cubicBezTo>
                  <a:cubicBezTo>
                    <a:pt x="290" y="0"/>
                    <a:pt x="304" y="14"/>
                    <a:pt x="304" y="28"/>
                  </a:cubicBezTo>
                  <a:cubicBezTo>
                    <a:pt x="304" y="85"/>
                    <a:pt x="304" y="85"/>
                    <a:pt x="304" y="85"/>
                  </a:cubicBezTo>
                  <a:cubicBezTo>
                    <a:pt x="304" y="106"/>
                    <a:pt x="290" y="113"/>
                    <a:pt x="276" y="113"/>
                  </a:cubicBezTo>
                  <a:close/>
                  <a:moveTo>
                    <a:pt x="135" y="113"/>
                  </a:moveTo>
                  <a:lnTo>
                    <a:pt x="135" y="113"/>
                  </a:lnTo>
                  <a:cubicBezTo>
                    <a:pt x="121" y="113"/>
                    <a:pt x="106" y="106"/>
                    <a:pt x="106" y="85"/>
                  </a:cubicBezTo>
                  <a:cubicBezTo>
                    <a:pt x="106" y="28"/>
                    <a:pt x="106" y="28"/>
                    <a:pt x="106" y="28"/>
                  </a:cubicBezTo>
                  <a:cubicBezTo>
                    <a:pt x="106" y="14"/>
                    <a:pt x="121" y="0"/>
                    <a:pt x="135" y="0"/>
                  </a:cubicBezTo>
                  <a:cubicBezTo>
                    <a:pt x="149" y="0"/>
                    <a:pt x="163" y="14"/>
                    <a:pt x="163" y="28"/>
                  </a:cubicBezTo>
                  <a:cubicBezTo>
                    <a:pt x="163" y="85"/>
                    <a:pt x="163" y="85"/>
                    <a:pt x="163" y="85"/>
                  </a:cubicBezTo>
                  <a:cubicBezTo>
                    <a:pt x="163" y="106"/>
                    <a:pt x="149" y="113"/>
                    <a:pt x="135" y="113"/>
                  </a:cubicBezTo>
                  <a:close/>
                </a:path>
              </a:pathLst>
            </a:custGeom>
            <a:solidFill>
              <a:schemeClr val="bg1"/>
            </a:solidFill>
            <a:ln>
              <a:noFill/>
            </a:ln>
          </p:spPr>
          <p:txBody>
            <a:bodyPr wrap="none" lIns="34290" tIns="17145" rIns="34290" bIns="17145" anchor="ctr"/>
            <a:lstStyle/>
            <a:p>
              <a:endParaRPr lang="en-US">
                <a:cs typeface="+mn-ea"/>
                <a:sym typeface="+mn-lt"/>
              </a:endParaRPr>
            </a:p>
          </p:txBody>
        </p:sp>
      </p:grpSp>
      <p:grpSp>
        <p:nvGrpSpPr>
          <p:cNvPr id="12" name="组合 11"/>
          <p:cNvGrpSpPr/>
          <p:nvPr userDrawn="1"/>
        </p:nvGrpSpPr>
        <p:grpSpPr>
          <a:xfrm>
            <a:off x="8879153" y="655120"/>
            <a:ext cx="575989" cy="576197"/>
            <a:chOff x="4788024" y="1275213"/>
            <a:chExt cx="432048" cy="432048"/>
          </a:xfrm>
        </p:grpSpPr>
        <p:sp>
          <p:nvSpPr>
            <p:cNvPr id="13" name="椭圆 65"/>
            <p:cNvSpPr>
              <a:spLocks noChangeArrowheads="1"/>
            </p:cNvSpPr>
            <p:nvPr/>
          </p:nvSpPr>
          <p:spPr bwMode="auto">
            <a:xfrm>
              <a:off x="4788024" y="1275213"/>
              <a:ext cx="432048" cy="432048"/>
            </a:xfrm>
            <a:prstGeom prst="ellipse">
              <a:avLst/>
            </a:prstGeom>
            <a:solidFill>
              <a:srgbClr val="F79600"/>
            </a:solidFill>
            <a:ln>
              <a:noFill/>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solidFill>
                  <a:srgbClr val="FFFFFF"/>
                </a:solidFill>
                <a:latin typeface="+mn-lt"/>
                <a:ea typeface="+mn-ea"/>
                <a:cs typeface="+mn-ea"/>
                <a:sym typeface="+mn-lt"/>
              </a:endParaRPr>
            </a:p>
          </p:txBody>
        </p:sp>
        <p:sp>
          <p:nvSpPr>
            <p:cNvPr id="14" name="Freeform 110"/>
            <p:cNvSpPr>
              <a:spLocks noChangeArrowheads="1"/>
            </p:cNvSpPr>
            <p:nvPr/>
          </p:nvSpPr>
          <p:spPr bwMode="auto">
            <a:xfrm>
              <a:off x="4891102" y="1366806"/>
              <a:ext cx="250679" cy="248862"/>
            </a:xfrm>
            <a:custGeom>
              <a:avLst/>
              <a:gdLst>
                <a:gd name="T0" fmla="*/ 78678142 w 609"/>
                <a:gd name="T1" fmla="*/ 71002280 h 602"/>
                <a:gd name="T2" fmla="*/ 78678142 w 609"/>
                <a:gd name="T3" fmla="*/ 71002280 h 602"/>
                <a:gd name="T4" fmla="*/ 71302258 w 609"/>
                <a:gd name="T5" fmla="*/ 78441997 h 602"/>
                <a:gd name="T6" fmla="*/ 65867111 w 609"/>
                <a:gd name="T7" fmla="*/ 76614673 h 602"/>
                <a:gd name="T8" fmla="*/ 44774038 w 609"/>
                <a:gd name="T9" fmla="*/ 54426302 h 602"/>
                <a:gd name="T10" fmla="*/ 29245613 w 609"/>
                <a:gd name="T11" fmla="*/ 59125033 h 602"/>
                <a:gd name="T12" fmla="*/ 0 w 609"/>
                <a:gd name="T13" fmla="*/ 29497307 h 602"/>
                <a:gd name="T14" fmla="*/ 29245613 w 609"/>
                <a:gd name="T15" fmla="*/ 0 h 602"/>
                <a:gd name="T16" fmla="*/ 58491226 w 609"/>
                <a:gd name="T17" fmla="*/ 29497307 h 602"/>
                <a:gd name="T18" fmla="*/ 54867675 w 609"/>
                <a:gd name="T19" fmla="*/ 44376380 h 602"/>
                <a:gd name="T20" fmla="*/ 75960749 w 609"/>
                <a:gd name="T21" fmla="*/ 65520668 h 602"/>
                <a:gd name="T22" fmla="*/ 78678142 w 609"/>
                <a:gd name="T23" fmla="*/ 71002280 h 602"/>
                <a:gd name="T24" fmla="*/ 29245613 w 609"/>
                <a:gd name="T25" fmla="*/ 7439717 h 602"/>
                <a:gd name="T26" fmla="*/ 29245613 w 609"/>
                <a:gd name="T27" fmla="*/ 7439717 h 602"/>
                <a:gd name="T28" fmla="*/ 7246742 w 609"/>
                <a:gd name="T29" fmla="*/ 29497307 h 602"/>
                <a:gd name="T30" fmla="*/ 29245613 w 609"/>
                <a:gd name="T31" fmla="*/ 51685677 h 602"/>
                <a:gd name="T32" fmla="*/ 51244484 w 609"/>
                <a:gd name="T33" fmla="*/ 29497307 h 602"/>
                <a:gd name="T34" fmla="*/ 29245613 w 609"/>
                <a:gd name="T35" fmla="*/ 7439717 h 602"/>
                <a:gd name="T36" fmla="*/ 42056644 w 609"/>
                <a:gd name="T37" fmla="*/ 33282375 h 602"/>
                <a:gd name="T38" fmla="*/ 42056644 w 609"/>
                <a:gd name="T39" fmla="*/ 33282375 h 602"/>
                <a:gd name="T40" fmla="*/ 32868804 w 609"/>
                <a:gd name="T41" fmla="*/ 33282375 h 602"/>
                <a:gd name="T42" fmla="*/ 32868804 w 609"/>
                <a:gd name="T43" fmla="*/ 41504973 h 602"/>
                <a:gd name="T44" fmla="*/ 29245613 w 609"/>
                <a:gd name="T45" fmla="*/ 45290042 h 602"/>
                <a:gd name="T46" fmla="*/ 25622062 w 609"/>
                <a:gd name="T47" fmla="*/ 41504973 h 602"/>
                <a:gd name="T48" fmla="*/ 25622062 w 609"/>
                <a:gd name="T49" fmla="*/ 33282375 h 602"/>
                <a:gd name="T50" fmla="*/ 17340380 w 609"/>
                <a:gd name="T51" fmla="*/ 33282375 h 602"/>
                <a:gd name="T52" fmla="*/ 13716829 w 609"/>
                <a:gd name="T53" fmla="*/ 29497307 h 602"/>
                <a:gd name="T54" fmla="*/ 17340380 w 609"/>
                <a:gd name="T55" fmla="*/ 25842658 h 602"/>
                <a:gd name="T56" fmla="*/ 25622062 w 609"/>
                <a:gd name="T57" fmla="*/ 25842658 h 602"/>
                <a:gd name="T58" fmla="*/ 25622062 w 609"/>
                <a:gd name="T59" fmla="*/ 16575978 h 602"/>
                <a:gd name="T60" fmla="*/ 29245613 w 609"/>
                <a:gd name="T61" fmla="*/ 12921329 h 602"/>
                <a:gd name="T62" fmla="*/ 32868804 w 609"/>
                <a:gd name="T63" fmla="*/ 16575978 h 602"/>
                <a:gd name="T64" fmla="*/ 32868804 w 609"/>
                <a:gd name="T65" fmla="*/ 25842658 h 602"/>
                <a:gd name="T66" fmla="*/ 42056644 w 609"/>
                <a:gd name="T67" fmla="*/ 25842658 h 602"/>
                <a:gd name="T68" fmla="*/ 45679835 w 609"/>
                <a:gd name="T69" fmla="*/ 29497307 h 602"/>
                <a:gd name="T70" fmla="*/ 42056644 w 609"/>
                <a:gd name="T71" fmla="*/ 33282375 h 60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609" h="602">
                  <a:moveTo>
                    <a:pt x="608" y="544"/>
                  </a:moveTo>
                  <a:lnTo>
                    <a:pt x="608" y="544"/>
                  </a:lnTo>
                  <a:cubicBezTo>
                    <a:pt x="608" y="573"/>
                    <a:pt x="579" y="601"/>
                    <a:pt x="551" y="601"/>
                  </a:cubicBezTo>
                  <a:cubicBezTo>
                    <a:pt x="530" y="601"/>
                    <a:pt x="516" y="594"/>
                    <a:pt x="509" y="587"/>
                  </a:cubicBezTo>
                  <a:cubicBezTo>
                    <a:pt x="346" y="417"/>
                    <a:pt x="346" y="417"/>
                    <a:pt x="346" y="417"/>
                  </a:cubicBezTo>
                  <a:cubicBezTo>
                    <a:pt x="311" y="438"/>
                    <a:pt x="269" y="453"/>
                    <a:pt x="226" y="453"/>
                  </a:cubicBezTo>
                  <a:cubicBezTo>
                    <a:pt x="106" y="453"/>
                    <a:pt x="0" y="347"/>
                    <a:pt x="0" y="226"/>
                  </a:cubicBezTo>
                  <a:cubicBezTo>
                    <a:pt x="0" y="99"/>
                    <a:pt x="106" y="0"/>
                    <a:pt x="226" y="0"/>
                  </a:cubicBezTo>
                  <a:cubicBezTo>
                    <a:pt x="353" y="0"/>
                    <a:pt x="452" y="99"/>
                    <a:pt x="452" y="226"/>
                  </a:cubicBezTo>
                  <a:cubicBezTo>
                    <a:pt x="452" y="269"/>
                    <a:pt x="445" y="304"/>
                    <a:pt x="424" y="340"/>
                  </a:cubicBezTo>
                  <a:cubicBezTo>
                    <a:pt x="587" y="502"/>
                    <a:pt x="587" y="502"/>
                    <a:pt x="587" y="502"/>
                  </a:cubicBezTo>
                  <a:cubicBezTo>
                    <a:pt x="601" y="516"/>
                    <a:pt x="608" y="530"/>
                    <a:pt x="608" y="544"/>
                  </a:cubicBezTo>
                  <a:close/>
                  <a:moveTo>
                    <a:pt x="226" y="57"/>
                  </a:moveTo>
                  <a:lnTo>
                    <a:pt x="226" y="57"/>
                  </a:lnTo>
                  <a:cubicBezTo>
                    <a:pt x="134" y="57"/>
                    <a:pt x="56" y="127"/>
                    <a:pt x="56" y="226"/>
                  </a:cubicBezTo>
                  <a:cubicBezTo>
                    <a:pt x="56" y="318"/>
                    <a:pt x="134" y="396"/>
                    <a:pt x="226" y="396"/>
                  </a:cubicBezTo>
                  <a:cubicBezTo>
                    <a:pt x="325" y="396"/>
                    <a:pt x="396" y="318"/>
                    <a:pt x="396" y="226"/>
                  </a:cubicBezTo>
                  <a:cubicBezTo>
                    <a:pt x="396" y="127"/>
                    <a:pt x="325" y="57"/>
                    <a:pt x="226" y="57"/>
                  </a:cubicBezTo>
                  <a:close/>
                  <a:moveTo>
                    <a:pt x="325" y="255"/>
                  </a:moveTo>
                  <a:lnTo>
                    <a:pt x="325" y="255"/>
                  </a:lnTo>
                  <a:cubicBezTo>
                    <a:pt x="254" y="255"/>
                    <a:pt x="254" y="255"/>
                    <a:pt x="254" y="255"/>
                  </a:cubicBezTo>
                  <a:cubicBezTo>
                    <a:pt x="254" y="318"/>
                    <a:pt x="254" y="318"/>
                    <a:pt x="254" y="318"/>
                  </a:cubicBezTo>
                  <a:cubicBezTo>
                    <a:pt x="254" y="333"/>
                    <a:pt x="247" y="347"/>
                    <a:pt x="226" y="347"/>
                  </a:cubicBezTo>
                  <a:cubicBezTo>
                    <a:pt x="212" y="347"/>
                    <a:pt x="198" y="333"/>
                    <a:pt x="198" y="318"/>
                  </a:cubicBezTo>
                  <a:cubicBezTo>
                    <a:pt x="198" y="255"/>
                    <a:pt x="198" y="255"/>
                    <a:pt x="198" y="255"/>
                  </a:cubicBezTo>
                  <a:cubicBezTo>
                    <a:pt x="134" y="255"/>
                    <a:pt x="134" y="255"/>
                    <a:pt x="134" y="255"/>
                  </a:cubicBezTo>
                  <a:cubicBezTo>
                    <a:pt x="120" y="255"/>
                    <a:pt x="106" y="241"/>
                    <a:pt x="106" y="226"/>
                  </a:cubicBezTo>
                  <a:cubicBezTo>
                    <a:pt x="106" y="205"/>
                    <a:pt x="120" y="198"/>
                    <a:pt x="134" y="198"/>
                  </a:cubicBezTo>
                  <a:cubicBezTo>
                    <a:pt x="198" y="198"/>
                    <a:pt x="198" y="198"/>
                    <a:pt x="198" y="198"/>
                  </a:cubicBezTo>
                  <a:cubicBezTo>
                    <a:pt x="198" y="127"/>
                    <a:pt x="198" y="127"/>
                    <a:pt x="198" y="127"/>
                  </a:cubicBezTo>
                  <a:cubicBezTo>
                    <a:pt x="198" y="113"/>
                    <a:pt x="212" y="99"/>
                    <a:pt x="226" y="99"/>
                  </a:cubicBezTo>
                  <a:cubicBezTo>
                    <a:pt x="247" y="99"/>
                    <a:pt x="254" y="113"/>
                    <a:pt x="254" y="127"/>
                  </a:cubicBezTo>
                  <a:cubicBezTo>
                    <a:pt x="254" y="198"/>
                    <a:pt x="254" y="198"/>
                    <a:pt x="254" y="198"/>
                  </a:cubicBezTo>
                  <a:cubicBezTo>
                    <a:pt x="325" y="198"/>
                    <a:pt x="325" y="198"/>
                    <a:pt x="325" y="198"/>
                  </a:cubicBezTo>
                  <a:cubicBezTo>
                    <a:pt x="339" y="198"/>
                    <a:pt x="353" y="205"/>
                    <a:pt x="353" y="226"/>
                  </a:cubicBezTo>
                  <a:cubicBezTo>
                    <a:pt x="353" y="241"/>
                    <a:pt x="339" y="255"/>
                    <a:pt x="325" y="255"/>
                  </a:cubicBezTo>
                  <a:close/>
                </a:path>
              </a:pathLst>
            </a:custGeom>
            <a:solidFill>
              <a:schemeClr val="bg1"/>
            </a:solidFill>
            <a:ln>
              <a:noFill/>
            </a:ln>
          </p:spPr>
          <p:txBody>
            <a:bodyPr wrap="none" lIns="34290" tIns="17145" rIns="34290" bIns="17145" anchor="ctr"/>
            <a:lstStyle/>
            <a:p>
              <a:endParaRPr lang="en-US">
                <a:cs typeface="+mn-ea"/>
                <a:sym typeface="+mn-lt"/>
              </a:endParaRPr>
            </a:p>
          </p:txBody>
        </p:sp>
      </p:grpSp>
      <p:grpSp>
        <p:nvGrpSpPr>
          <p:cNvPr id="15" name="组合 14"/>
          <p:cNvGrpSpPr/>
          <p:nvPr userDrawn="1"/>
        </p:nvGrpSpPr>
        <p:grpSpPr>
          <a:xfrm>
            <a:off x="9743137" y="654595"/>
            <a:ext cx="577036" cy="577246"/>
            <a:chOff x="5436096" y="1274820"/>
            <a:chExt cx="432833" cy="432834"/>
          </a:xfrm>
        </p:grpSpPr>
        <p:sp>
          <p:nvSpPr>
            <p:cNvPr id="16" name="椭圆 16"/>
            <p:cNvSpPr>
              <a:spLocks noChangeArrowheads="1"/>
            </p:cNvSpPr>
            <p:nvPr/>
          </p:nvSpPr>
          <p:spPr bwMode="auto">
            <a:xfrm>
              <a:off x="5436096" y="1274820"/>
              <a:ext cx="432833" cy="432834"/>
            </a:xfrm>
            <a:prstGeom prst="ellipse">
              <a:avLst/>
            </a:pr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solidFill>
                  <a:srgbClr val="FFFFFF"/>
                </a:solidFill>
                <a:latin typeface="+mn-lt"/>
                <a:ea typeface="+mn-ea"/>
                <a:cs typeface="+mn-ea"/>
                <a:sym typeface="+mn-lt"/>
              </a:endParaRPr>
            </a:p>
          </p:txBody>
        </p:sp>
        <p:sp>
          <p:nvSpPr>
            <p:cNvPr id="17" name="Freeform 16"/>
            <p:cNvSpPr>
              <a:spLocks noChangeArrowheads="1"/>
            </p:cNvSpPr>
            <p:nvPr/>
          </p:nvSpPr>
          <p:spPr bwMode="auto">
            <a:xfrm>
              <a:off x="5554420" y="1377705"/>
              <a:ext cx="196183" cy="227065"/>
            </a:xfrm>
            <a:custGeom>
              <a:avLst/>
              <a:gdLst>
                <a:gd name="T0" fmla="*/ 58106390 w 475"/>
                <a:gd name="T1" fmla="*/ 71207247 h 552"/>
                <a:gd name="T2" fmla="*/ 58106390 w 475"/>
                <a:gd name="T3" fmla="*/ 71207247 h 552"/>
                <a:gd name="T4" fmla="*/ 54327993 w 475"/>
                <a:gd name="T5" fmla="*/ 71207247 h 552"/>
                <a:gd name="T6" fmla="*/ 54327993 w 475"/>
                <a:gd name="T7" fmla="*/ 0 h 552"/>
                <a:gd name="T8" fmla="*/ 58106390 w 475"/>
                <a:gd name="T9" fmla="*/ 0 h 552"/>
                <a:gd name="T10" fmla="*/ 61754124 w 475"/>
                <a:gd name="T11" fmla="*/ 3618618 h 552"/>
                <a:gd name="T12" fmla="*/ 61754124 w 475"/>
                <a:gd name="T13" fmla="*/ 67588630 h 552"/>
                <a:gd name="T14" fmla="*/ 58106390 w 475"/>
                <a:gd name="T15" fmla="*/ 71207247 h 552"/>
                <a:gd name="T16" fmla="*/ 7426131 w 475"/>
                <a:gd name="T17" fmla="*/ 67588630 h 552"/>
                <a:gd name="T18" fmla="*/ 7426131 w 475"/>
                <a:gd name="T19" fmla="*/ 67588630 h 552"/>
                <a:gd name="T20" fmla="*/ 7426131 w 475"/>
                <a:gd name="T21" fmla="*/ 63970012 h 552"/>
                <a:gd name="T22" fmla="*/ 13809846 w 475"/>
                <a:gd name="T23" fmla="*/ 63970012 h 552"/>
                <a:gd name="T24" fmla="*/ 21235977 w 475"/>
                <a:gd name="T25" fmla="*/ 56603721 h 552"/>
                <a:gd name="T26" fmla="*/ 13809846 w 475"/>
                <a:gd name="T27" fmla="*/ 49237429 h 552"/>
                <a:gd name="T28" fmla="*/ 7426131 w 475"/>
                <a:gd name="T29" fmla="*/ 49237429 h 552"/>
                <a:gd name="T30" fmla="*/ 7426131 w 475"/>
                <a:gd name="T31" fmla="*/ 42905028 h 552"/>
                <a:gd name="T32" fmla="*/ 13809846 w 475"/>
                <a:gd name="T33" fmla="*/ 42905028 h 552"/>
                <a:gd name="T34" fmla="*/ 21235977 w 475"/>
                <a:gd name="T35" fmla="*/ 35539095 h 552"/>
                <a:gd name="T36" fmla="*/ 13809846 w 475"/>
                <a:gd name="T37" fmla="*/ 28301860 h 552"/>
                <a:gd name="T38" fmla="*/ 7426131 w 475"/>
                <a:gd name="T39" fmla="*/ 28301860 h 552"/>
                <a:gd name="T40" fmla="*/ 7426131 w 475"/>
                <a:gd name="T41" fmla="*/ 21840403 h 552"/>
                <a:gd name="T42" fmla="*/ 13809846 w 475"/>
                <a:gd name="T43" fmla="*/ 21840403 h 552"/>
                <a:gd name="T44" fmla="*/ 21235977 w 475"/>
                <a:gd name="T45" fmla="*/ 14603167 h 552"/>
                <a:gd name="T46" fmla="*/ 13809846 w 475"/>
                <a:gd name="T47" fmla="*/ 7236876 h 552"/>
                <a:gd name="T48" fmla="*/ 7426131 w 475"/>
                <a:gd name="T49" fmla="*/ 7236876 h 552"/>
                <a:gd name="T50" fmla="*/ 7426131 w 475"/>
                <a:gd name="T51" fmla="*/ 3618618 h 552"/>
                <a:gd name="T52" fmla="*/ 11074226 w 475"/>
                <a:gd name="T53" fmla="*/ 0 h 552"/>
                <a:gd name="T54" fmla="*/ 50680259 w 475"/>
                <a:gd name="T55" fmla="*/ 0 h 552"/>
                <a:gd name="T56" fmla="*/ 50680259 w 475"/>
                <a:gd name="T57" fmla="*/ 71207247 h 552"/>
                <a:gd name="T58" fmla="*/ 11074226 w 475"/>
                <a:gd name="T59" fmla="*/ 71207247 h 552"/>
                <a:gd name="T60" fmla="*/ 7426131 w 475"/>
                <a:gd name="T61" fmla="*/ 67588630 h 552"/>
                <a:gd name="T62" fmla="*/ 17588243 w 475"/>
                <a:gd name="T63" fmla="*/ 14603167 h 552"/>
                <a:gd name="T64" fmla="*/ 17588243 w 475"/>
                <a:gd name="T65" fmla="*/ 14603167 h 552"/>
                <a:gd name="T66" fmla="*/ 13809846 w 475"/>
                <a:gd name="T67" fmla="*/ 18221785 h 552"/>
                <a:gd name="T68" fmla="*/ 3778036 w 475"/>
                <a:gd name="T69" fmla="*/ 18221785 h 552"/>
                <a:gd name="T70" fmla="*/ 0 w 475"/>
                <a:gd name="T71" fmla="*/ 14603167 h 552"/>
                <a:gd name="T72" fmla="*/ 3778036 w 475"/>
                <a:gd name="T73" fmla="*/ 10984909 h 552"/>
                <a:gd name="T74" fmla="*/ 13809846 w 475"/>
                <a:gd name="T75" fmla="*/ 10984909 h 552"/>
                <a:gd name="T76" fmla="*/ 17588243 w 475"/>
                <a:gd name="T77" fmla="*/ 14603167 h 552"/>
                <a:gd name="T78" fmla="*/ 3778036 w 475"/>
                <a:gd name="T79" fmla="*/ 31920478 h 552"/>
                <a:gd name="T80" fmla="*/ 3778036 w 475"/>
                <a:gd name="T81" fmla="*/ 31920478 h 552"/>
                <a:gd name="T82" fmla="*/ 13809846 w 475"/>
                <a:gd name="T83" fmla="*/ 31920478 h 552"/>
                <a:gd name="T84" fmla="*/ 17588243 w 475"/>
                <a:gd name="T85" fmla="*/ 35539095 h 552"/>
                <a:gd name="T86" fmla="*/ 13809846 w 475"/>
                <a:gd name="T87" fmla="*/ 39286770 h 552"/>
                <a:gd name="T88" fmla="*/ 3778036 w 475"/>
                <a:gd name="T89" fmla="*/ 39286770 h 552"/>
                <a:gd name="T90" fmla="*/ 0 w 475"/>
                <a:gd name="T91" fmla="*/ 35539095 h 552"/>
                <a:gd name="T92" fmla="*/ 3778036 w 475"/>
                <a:gd name="T93" fmla="*/ 31920478 h 552"/>
                <a:gd name="T94" fmla="*/ 3778036 w 475"/>
                <a:gd name="T95" fmla="*/ 52985462 h 552"/>
                <a:gd name="T96" fmla="*/ 3778036 w 475"/>
                <a:gd name="T97" fmla="*/ 52985462 h 552"/>
                <a:gd name="T98" fmla="*/ 13809846 w 475"/>
                <a:gd name="T99" fmla="*/ 52985462 h 552"/>
                <a:gd name="T100" fmla="*/ 17588243 w 475"/>
                <a:gd name="T101" fmla="*/ 56603721 h 552"/>
                <a:gd name="T102" fmla="*/ 13809846 w 475"/>
                <a:gd name="T103" fmla="*/ 60222338 h 552"/>
                <a:gd name="T104" fmla="*/ 3778036 w 475"/>
                <a:gd name="T105" fmla="*/ 60222338 h 552"/>
                <a:gd name="T106" fmla="*/ 0 w 475"/>
                <a:gd name="T107" fmla="*/ 56603721 h 552"/>
                <a:gd name="T108" fmla="*/ 3778036 w 475"/>
                <a:gd name="T109" fmla="*/ 52985462 h 552"/>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475" h="552">
                  <a:moveTo>
                    <a:pt x="446" y="551"/>
                  </a:moveTo>
                  <a:lnTo>
                    <a:pt x="446" y="551"/>
                  </a:lnTo>
                  <a:cubicBezTo>
                    <a:pt x="417" y="551"/>
                    <a:pt x="417" y="551"/>
                    <a:pt x="417" y="551"/>
                  </a:cubicBezTo>
                  <a:cubicBezTo>
                    <a:pt x="417" y="0"/>
                    <a:pt x="417" y="0"/>
                    <a:pt x="417" y="0"/>
                  </a:cubicBezTo>
                  <a:cubicBezTo>
                    <a:pt x="446" y="0"/>
                    <a:pt x="446" y="0"/>
                    <a:pt x="446" y="0"/>
                  </a:cubicBezTo>
                  <a:cubicBezTo>
                    <a:pt x="460" y="0"/>
                    <a:pt x="474" y="14"/>
                    <a:pt x="474" y="28"/>
                  </a:cubicBezTo>
                  <a:cubicBezTo>
                    <a:pt x="474" y="523"/>
                    <a:pt x="474" y="523"/>
                    <a:pt x="474" y="523"/>
                  </a:cubicBezTo>
                  <a:cubicBezTo>
                    <a:pt x="474" y="537"/>
                    <a:pt x="460" y="551"/>
                    <a:pt x="446" y="551"/>
                  </a:cubicBezTo>
                  <a:close/>
                  <a:moveTo>
                    <a:pt x="57" y="523"/>
                  </a:moveTo>
                  <a:lnTo>
                    <a:pt x="57" y="523"/>
                  </a:lnTo>
                  <a:cubicBezTo>
                    <a:pt x="57" y="495"/>
                    <a:pt x="57" y="495"/>
                    <a:pt x="57" y="495"/>
                  </a:cubicBezTo>
                  <a:cubicBezTo>
                    <a:pt x="106" y="495"/>
                    <a:pt x="106" y="495"/>
                    <a:pt x="106" y="495"/>
                  </a:cubicBezTo>
                  <a:cubicBezTo>
                    <a:pt x="135" y="495"/>
                    <a:pt x="163" y="466"/>
                    <a:pt x="163" y="438"/>
                  </a:cubicBezTo>
                  <a:cubicBezTo>
                    <a:pt x="163" y="403"/>
                    <a:pt x="135" y="381"/>
                    <a:pt x="106" y="381"/>
                  </a:cubicBezTo>
                  <a:cubicBezTo>
                    <a:pt x="57" y="381"/>
                    <a:pt x="57" y="381"/>
                    <a:pt x="57" y="381"/>
                  </a:cubicBezTo>
                  <a:cubicBezTo>
                    <a:pt x="57" y="332"/>
                    <a:pt x="57" y="332"/>
                    <a:pt x="57" y="332"/>
                  </a:cubicBezTo>
                  <a:cubicBezTo>
                    <a:pt x="106" y="332"/>
                    <a:pt x="106" y="332"/>
                    <a:pt x="106" y="332"/>
                  </a:cubicBezTo>
                  <a:cubicBezTo>
                    <a:pt x="135" y="332"/>
                    <a:pt x="163" y="304"/>
                    <a:pt x="163" y="275"/>
                  </a:cubicBezTo>
                  <a:cubicBezTo>
                    <a:pt x="163" y="247"/>
                    <a:pt x="135" y="219"/>
                    <a:pt x="106" y="219"/>
                  </a:cubicBezTo>
                  <a:cubicBezTo>
                    <a:pt x="57" y="219"/>
                    <a:pt x="57" y="219"/>
                    <a:pt x="57" y="219"/>
                  </a:cubicBezTo>
                  <a:cubicBezTo>
                    <a:pt x="57" y="169"/>
                    <a:pt x="57" y="169"/>
                    <a:pt x="57" y="169"/>
                  </a:cubicBezTo>
                  <a:cubicBezTo>
                    <a:pt x="106" y="169"/>
                    <a:pt x="106" y="169"/>
                    <a:pt x="106" y="169"/>
                  </a:cubicBezTo>
                  <a:cubicBezTo>
                    <a:pt x="135" y="169"/>
                    <a:pt x="163" y="148"/>
                    <a:pt x="163" y="113"/>
                  </a:cubicBezTo>
                  <a:cubicBezTo>
                    <a:pt x="163" y="85"/>
                    <a:pt x="135" y="56"/>
                    <a:pt x="106" y="56"/>
                  </a:cubicBezTo>
                  <a:cubicBezTo>
                    <a:pt x="57" y="56"/>
                    <a:pt x="57" y="56"/>
                    <a:pt x="57" y="56"/>
                  </a:cubicBezTo>
                  <a:cubicBezTo>
                    <a:pt x="57" y="28"/>
                    <a:pt x="57" y="28"/>
                    <a:pt x="57" y="28"/>
                  </a:cubicBezTo>
                  <a:cubicBezTo>
                    <a:pt x="57" y="14"/>
                    <a:pt x="71" y="0"/>
                    <a:pt x="85" y="0"/>
                  </a:cubicBezTo>
                  <a:cubicBezTo>
                    <a:pt x="389" y="0"/>
                    <a:pt x="389" y="0"/>
                    <a:pt x="389" y="0"/>
                  </a:cubicBezTo>
                  <a:cubicBezTo>
                    <a:pt x="389" y="551"/>
                    <a:pt x="389" y="551"/>
                    <a:pt x="389" y="551"/>
                  </a:cubicBezTo>
                  <a:cubicBezTo>
                    <a:pt x="85" y="551"/>
                    <a:pt x="85" y="551"/>
                    <a:pt x="85" y="551"/>
                  </a:cubicBezTo>
                  <a:cubicBezTo>
                    <a:pt x="71" y="551"/>
                    <a:pt x="57" y="537"/>
                    <a:pt x="57" y="523"/>
                  </a:cubicBezTo>
                  <a:close/>
                  <a:moveTo>
                    <a:pt x="135" y="113"/>
                  </a:moveTo>
                  <a:lnTo>
                    <a:pt x="135" y="113"/>
                  </a:lnTo>
                  <a:cubicBezTo>
                    <a:pt x="135" y="134"/>
                    <a:pt x="120" y="141"/>
                    <a:pt x="106" y="141"/>
                  </a:cubicBezTo>
                  <a:cubicBezTo>
                    <a:pt x="29" y="141"/>
                    <a:pt x="29" y="141"/>
                    <a:pt x="29" y="141"/>
                  </a:cubicBezTo>
                  <a:cubicBezTo>
                    <a:pt x="15" y="141"/>
                    <a:pt x="0" y="134"/>
                    <a:pt x="0" y="113"/>
                  </a:cubicBezTo>
                  <a:cubicBezTo>
                    <a:pt x="0" y="99"/>
                    <a:pt x="15" y="85"/>
                    <a:pt x="29" y="85"/>
                  </a:cubicBezTo>
                  <a:cubicBezTo>
                    <a:pt x="106" y="85"/>
                    <a:pt x="106" y="85"/>
                    <a:pt x="106" y="85"/>
                  </a:cubicBezTo>
                  <a:cubicBezTo>
                    <a:pt x="120" y="85"/>
                    <a:pt x="135" y="99"/>
                    <a:pt x="135" y="113"/>
                  </a:cubicBezTo>
                  <a:close/>
                  <a:moveTo>
                    <a:pt x="29" y="247"/>
                  </a:moveTo>
                  <a:lnTo>
                    <a:pt x="29" y="247"/>
                  </a:lnTo>
                  <a:cubicBezTo>
                    <a:pt x="106" y="247"/>
                    <a:pt x="106" y="247"/>
                    <a:pt x="106" y="247"/>
                  </a:cubicBezTo>
                  <a:cubicBezTo>
                    <a:pt x="120" y="247"/>
                    <a:pt x="135" y="261"/>
                    <a:pt x="135" y="275"/>
                  </a:cubicBezTo>
                  <a:cubicBezTo>
                    <a:pt x="135" y="290"/>
                    <a:pt x="120" y="304"/>
                    <a:pt x="106" y="304"/>
                  </a:cubicBezTo>
                  <a:cubicBezTo>
                    <a:pt x="29" y="304"/>
                    <a:pt x="29" y="304"/>
                    <a:pt x="29" y="304"/>
                  </a:cubicBezTo>
                  <a:cubicBezTo>
                    <a:pt x="15" y="304"/>
                    <a:pt x="0" y="290"/>
                    <a:pt x="0" y="275"/>
                  </a:cubicBezTo>
                  <a:cubicBezTo>
                    <a:pt x="0" y="261"/>
                    <a:pt x="15" y="247"/>
                    <a:pt x="29" y="247"/>
                  </a:cubicBezTo>
                  <a:close/>
                  <a:moveTo>
                    <a:pt x="29" y="410"/>
                  </a:moveTo>
                  <a:lnTo>
                    <a:pt x="29" y="410"/>
                  </a:lnTo>
                  <a:cubicBezTo>
                    <a:pt x="106" y="410"/>
                    <a:pt x="106" y="410"/>
                    <a:pt x="106" y="410"/>
                  </a:cubicBezTo>
                  <a:cubicBezTo>
                    <a:pt x="120" y="410"/>
                    <a:pt x="135" y="417"/>
                    <a:pt x="135" y="438"/>
                  </a:cubicBezTo>
                  <a:cubicBezTo>
                    <a:pt x="135" y="452"/>
                    <a:pt x="120" y="466"/>
                    <a:pt x="106" y="466"/>
                  </a:cubicBezTo>
                  <a:cubicBezTo>
                    <a:pt x="29" y="466"/>
                    <a:pt x="29" y="466"/>
                    <a:pt x="29" y="466"/>
                  </a:cubicBezTo>
                  <a:cubicBezTo>
                    <a:pt x="15" y="466"/>
                    <a:pt x="0" y="452"/>
                    <a:pt x="0" y="438"/>
                  </a:cubicBezTo>
                  <a:cubicBezTo>
                    <a:pt x="0" y="417"/>
                    <a:pt x="15" y="410"/>
                    <a:pt x="29" y="410"/>
                  </a:cubicBezTo>
                  <a:close/>
                </a:path>
              </a:pathLst>
            </a:custGeom>
            <a:solidFill>
              <a:schemeClr val="bg1"/>
            </a:solidFill>
            <a:ln>
              <a:noFill/>
            </a:ln>
          </p:spPr>
          <p:txBody>
            <a:bodyPr wrap="none" lIns="34290" tIns="17145" rIns="34290" bIns="17145" anchor="ctr"/>
            <a:lstStyle/>
            <a:p>
              <a:endParaRPr lang="en-US">
                <a:cs typeface="+mn-ea"/>
                <a:sym typeface="+mn-lt"/>
              </a:endParaRPr>
            </a:p>
          </p:txBody>
        </p:sp>
      </p:grpSp>
      <p:grpSp>
        <p:nvGrpSpPr>
          <p:cNvPr id="18" name="组合 17"/>
          <p:cNvGrpSpPr/>
          <p:nvPr userDrawn="1"/>
        </p:nvGrpSpPr>
        <p:grpSpPr>
          <a:xfrm>
            <a:off x="7151187" y="654595"/>
            <a:ext cx="577036" cy="577246"/>
            <a:chOff x="3491880" y="1274820"/>
            <a:chExt cx="432833" cy="432834"/>
          </a:xfrm>
        </p:grpSpPr>
        <p:sp>
          <p:nvSpPr>
            <p:cNvPr id="19" name="椭圆 16"/>
            <p:cNvSpPr>
              <a:spLocks noChangeArrowheads="1"/>
            </p:cNvSpPr>
            <p:nvPr/>
          </p:nvSpPr>
          <p:spPr bwMode="auto">
            <a:xfrm>
              <a:off x="3491880" y="1274820"/>
              <a:ext cx="432833" cy="432834"/>
            </a:xfrm>
            <a:prstGeom prst="ellipse">
              <a:avLst/>
            </a:prstGeom>
            <a:solidFill>
              <a:srgbClr val="1369B2"/>
            </a:solidFill>
            <a:ln>
              <a:noFill/>
            </a:ln>
            <a:extLst>
              <a:ext uri="{91240B29-F687-4F45-9708-019B960494DF}">
                <a14:hiddenLine xmlns:a14="http://schemas.microsoft.com/office/drawing/2010/main" w="9525">
                  <a:solidFill>
                    <a:srgbClr val="000000"/>
                  </a:solidFill>
                  <a:rou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solidFill>
                  <a:srgbClr val="FFFFFF"/>
                </a:solidFill>
                <a:latin typeface="+mn-lt"/>
                <a:ea typeface="+mn-ea"/>
                <a:cs typeface="+mn-ea"/>
                <a:sym typeface="+mn-lt"/>
              </a:endParaRPr>
            </a:p>
          </p:txBody>
        </p:sp>
        <p:sp>
          <p:nvSpPr>
            <p:cNvPr id="20" name="Freeform 75"/>
            <p:cNvSpPr>
              <a:spLocks noChangeArrowheads="1"/>
            </p:cNvSpPr>
            <p:nvPr/>
          </p:nvSpPr>
          <p:spPr bwMode="auto">
            <a:xfrm>
              <a:off x="3583864" y="1385879"/>
              <a:ext cx="248863" cy="210716"/>
            </a:xfrm>
            <a:custGeom>
              <a:avLst/>
              <a:gdLst>
                <a:gd name="T0" fmla="*/ 74657633 w 602"/>
                <a:gd name="T1" fmla="*/ 66362244 h 510"/>
                <a:gd name="T2" fmla="*/ 74657633 w 602"/>
                <a:gd name="T3" fmla="*/ 66362244 h 510"/>
                <a:gd name="T4" fmla="*/ 3654665 w 602"/>
                <a:gd name="T5" fmla="*/ 66362244 h 510"/>
                <a:gd name="T6" fmla="*/ 0 w 602"/>
                <a:gd name="T7" fmla="*/ 62711741 h 510"/>
                <a:gd name="T8" fmla="*/ 0 w 602"/>
                <a:gd name="T9" fmla="*/ 3650503 h 510"/>
                <a:gd name="T10" fmla="*/ 3654665 w 602"/>
                <a:gd name="T11" fmla="*/ 0 h 510"/>
                <a:gd name="T12" fmla="*/ 7308970 w 602"/>
                <a:gd name="T13" fmla="*/ 3650503 h 510"/>
                <a:gd name="T14" fmla="*/ 7308970 w 602"/>
                <a:gd name="T15" fmla="*/ 50717076 h 510"/>
                <a:gd name="T16" fmla="*/ 7308970 w 602"/>
                <a:gd name="T17" fmla="*/ 50717076 h 510"/>
                <a:gd name="T18" fmla="*/ 7308970 w 602"/>
                <a:gd name="T19" fmla="*/ 58930528 h 510"/>
                <a:gd name="T20" fmla="*/ 74657633 w 602"/>
                <a:gd name="T21" fmla="*/ 58930528 h 510"/>
                <a:gd name="T22" fmla="*/ 78442719 w 602"/>
                <a:gd name="T23" fmla="*/ 62711741 h 510"/>
                <a:gd name="T24" fmla="*/ 74657633 w 602"/>
                <a:gd name="T25" fmla="*/ 66362244 h 510"/>
                <a:gd name="T26" fmla="*/ 66434636 w 602"/>
                <a:gd name="T27" fmla="*/ 55280025 h 510"/>
                <a:gd name="T28" fmla="*/ 66434636 w 602"/>
                <a:gd name="T29" fmla="*/ 55280025 h 510"/>
                <a:gd name="T30" fmla="*/ 58995246 w 602"/>
                <a:gd name="T31" fmla="*/ 55280025 h 510"/>
                <a:gd name="T32" fmla="*/ 55340580 w 602"/>
                <a:gd name="T33" fmla="*/ 51629522 h 510"/>
                <a:gd name="T34" fmla="*/ 55340580 w 602"/>
                <a:gd name="T35" fmla="*/ 25814941 h 510"/>
                <a:gd name="T36" fmla="*/ 58995246 w 602"/>
                <a:gd name="T37" fmla="*/ 22164077 h 510"/>
                <a:gd name="T38" fmla="*/ 66434636 w 602"/>
                <a:gd name="T39" fmla="*/ 22164077 h 510"/>
                <a:gd name="T40" fmla="*/ 70089301 w 602"/>
                <a:gd name="T41" fmla="*/ 25814941 h 510"/>
                <a:gd name="T42" fmla="*/ 70089301 w 602"/>
                <a:gd name="T43" fmla="*/ 51629522 h 510"/>
                <a:gd name="T44" fmla="*/ 66434636 w 602"/>
                <a:gd name="T45" fmla="*/ 55280025 h 510"/>
                <a:gd name="T46" fmla="*/ 45159830 w 602"/>
                <a:gd name="T47" fmla="*/ 55280025 h 510"/>
                <a:gd name="T48" fmla="*/ 45159830 w 602"/>
                <a:gd name="T49" fmla="*/ 55280025 h 510"/>
                <a:gd name="T50" fmla="*/ 37850860 w 602"/>
                <a:gd name="T51" fmla="*/ 55280025 h 510"/>
                <a:gd name="T52" fmla="*/ 34065774 w 602"/>
                <a:gd name="T53" fmla="*/ 51629522 h 510"/>
                <a:gd name="T54" fmla="*/ 34065774 w 602"/>
                <a:gd name="T55" fmla="*/ 11082219 h 510"/>
                <a:gd name="T56" fmla="*/ 37850860 w 602"/>
                <a:gd name="T57" fmla="*/ 7431355 h 510"/>
                <a:gd name="T58" fmla="*/ 45159830 w 602"/>
                <a:gd name="T59" fmla="*/ 7431355 h 510"/>
                <a:gd name="T60" fmla="*/ 48814495 w 602"/>
                <a:gd name="T61" fmla="*/ 11082219 h 510"/>
                <a:gd name="T62" fmla="*/ 48814495 w 602"/>
                <a:gd name="T63" fmla="*/ 51629522 h 510"/>
                <a:gd name="T64" fmla="*/ 45159830 w 602"/>
                <a:gd name="T65" fmla="*/ 55280025 h 510"/>
                <a:gd name="T66" fmla="*/ 24929472 w 602"/>
                <a:gd name="T67" fmla="*/ 55280025 h 510"/>
                <a:gd name="T68" fmla="*/ 24929472 w 602"/>
                <a:gd name="T69" fmla="*/ 55280025 h 510"/>
                <a:gd name="T70" fmla="*/ 17489720 w 602"/>
                <a:gd name="T71" fmla="*/ 55280025 h 510"/>
                <a:gd name="T72" fmla="*/ 13835055 w 602"/>
                <a:gd name="T73" fmla="*/ 51629522 h 510"/>
                <a:gd name="T74" fmla="*/ 13835055 w 602"/>
                <a:gd name="T75" fmla="*/ 44198166 h 510"/>
                <a:gd name="T76" fmla="*/ 17489720 w 602"/>
                <a:gd name="T77" fmla="*/ 40547302 h 510"/>
                <a:gd name="T78" fmla="*/ 24929472 w 602"/>
                <a:gd name="T79" fmla="*/ 40547302 h 510"/>
                <a:gd name="T80" fmla="*/ 28583776 w 602"/>
                <a:gd name="T81" fmla="*/ 44198166 h 510"/>
                <a:gd name="T82" fmla="*/ 28583776 w 602"/>
                <a:gd name="T83" fmla="*/ 51629522 h 510"/>
                <a:gd name="T84" fmla="*/ 24929472 w 602"/>
                <a:gd name="T85" fmla="*/ 55280025 h 51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602" h="510">
                  <a:moveTo>
                    <a:pt x="572" y="509"/>
                  </a:moveTo>
                  <a:lnTo>
                    <a:pt x="572" y="509"/>
                  </a:lnTo>
                  <a:cubicBezTo>
                    <a:pt x="28" y="509"/>
                    <a:pt x="28" y="509"/>
                    <a:pt x="28" y="509"/>
                  </a:cubicBezTo>
                  <a:cubicBezTo>
                    <a:pt x="14" y="509"/>
                    <a:pt x="0" y="502"/>
                    <a:pt x="0" y="481"/>
                  </a:cubicBezTo>
                  <a:cubicBezTo>
                    <a:pt x="0" y="28"/>
                    <a:pt x="0" y="28"/>
                    <a:pt x="0" y="28"/>
                  </a:cubicBezTo>
                  <a:cubicBezTo>
                    <a:pt x="0" y="14"/>
                    <a:pt x="14" y="0"/>
                    <a:pt x="28" y="0"/>
                  </a:cubicBezTo>
                  <a:cubicBezTo>
                    <a:pt x="42" y="0"/>
                    <a:pt x="56" y="14"/>
                    <a:pt x="56" y="28"/>
                  </a:cubicBezTo>
                  <a:cubicBezTo>
                    <a:pt x="56" y="389"/>
                    <a:pt x="56" y="389"/>
                    <a:pt x="56" y="389"/>
                  </a:cubicBezTo>
                  <a:cubicBezTo>
                    <a:pt x="56" y="452"/>
                    <a:pt x="56" y="452"/>
                    <a:pt x="56" y="452"/>
                  </a:cubicBezTo>
                  <a:cubicBezTo>
                    <a:pt x="572" y="452"/>
                    <a:pt x="572" y="452"/>
                    <a:pt x="572" y="452"/>
                  </a:cubicBezTo>
                  <a:cubicBezTo>
                    <a:pt x="594" y="452"/>
                    <a:pt x="601" y="467"/>
                    <a:pt x="601" y="481"/>
                  </a:cubicBezTo>
                  <a:cubicBezTo>
                    <a:pt x="601" y="502"/>
                    <a:pt x="594" y="509"/>
                    <a:pt x="572" y="509"/>
                  </a:cubicBezTo>
                  <a:close/>
                  <a:moveTo>
                    <a:pt x="509" y="424"/>
                  </a:moveTo>
                  <a:lnTo>
                    <a:pt x="509" y="424"/>
                  </a:lnTo>
                  <a:cubicBezTo>
                    <a:pt x="452" y="424"/>
                    <a:pt x="452" y="424"/>
                    <a:pt x="452" y="424"/>
                  </a:cubicBezTo>
                  <a:cubicBezTo>
                    <a:pt x="438" y="424"/>
                    <a:pt x="424" y="417"/>
                    <a:pt x="424" y="396"/>
                  </a:cubicBezTo>
                  <a:cubicBezTo>
                    <a:pt x="424" y="198"/>
                    <a:pt x="424" y="198"/>
                    <a:pt x="424" y="198"/>
                  </a:cubicBezTo>
                  <a:cubicBezTo>
                    <a:pt x="424" y="184"/>
                    <a:pt x="438" y="170"/>
                    <a:pt x="452" y="170"/>
                  </a:cubicBezTo>
                  <a:cubicBezTo>
                    <a:pt x="509" y="170"/>
                    <a:pt x="509" y="170"/>
                    <a:pt x="509" y="170"/>
                  </a:cubicBezTo>
                  <a:cubicBezTo>
                    <a:pt x="523" y="170"/>
                    <a:pt x="537" y="184"/>
                    <a:pt x="537" y="198"/>
                  </a:cubicBezTo>
                  <a:cubicBezTo>
                    <a:pt x="537" y="396"/>
                    <a:pt x="537" y="396"/>
                    <a:pt x="537" y="396"/>
                  </a:cubicBezTo>
                  <a:cubicBezTo>
                    <a:pt x="537" y="417"/>
                    <a:pt x="523" y="424"/>
                    <a:pt x="509" y="424"/>
                  </a:cubicBezTo>
                  <a:close/>
                  <a:moveTo>
                    <a:pt x="346" y="424"/>
                  </a:moveTo>
                  <a:lnTo>
                    <a:pt x="346" y="424"/>
                  </a:lnTo>
                  <a:cubicBezTo>
                    <a:pt x="290" y="424"/>
                    <a:pt x="290" y="424"/>
                    <a:pt x="290" y="424"/>
                  </a:cubicBezTo>
                  <a:cubicBezTo>
                    <a:pt x="276" y="424"/>
                    <a:pt x="261" y="417"/>
                    <a:pt x="261" y="396"/>
                  </a:cubicBezTo>
                  <a:cubicBezTo>
                    <a:pt x="261" y="85"/>
                    <a:pt x="261" y="85"/>
                    <a:pt x="261" y="85"/>
                  </a:cubicBezTo>
                  <a:cubicBezTo>
                    <a:pt x="261" y="71"/>
                    <a:pt x="276" y="57"/>
                    <a:pt x="290" y="57"/>
                  </a:cubicBezTo>
                  <a:cubicBezTo>
                    <a:pt x="346" y="57"/>
                    <a:pt x="346" y="57"/>
                    <a:pt x="346" y="57"/>
                  </a:cubicBezTo>
                  <a:cubicBezTo>
                    <a:pt x="367" y="57"/>
                    <a:pt x="374" y="71"/>
                    <a:pt x="374" y="85"/>
                  </a:cubicBezTo>
                  <a:cubicBezTo>
                    <a:pt x="374" y="396"/>
                    <a:pt x="374" y="396"/>
                    <a:pt x="374" y="396"/>
                  </a:cubicBezTo>
                  <a:cubicBezTo>
                    <a:pt x="374" y="417"/>
                    <a:pt x="367" y="424"/>
                    <a:pt x="346" y="424"/>
                  </a:cubicBezTo>
                  <a:close/>
                  <a:moveTo>
                    <a:pt x="191" y="424"/>
                  </a:moveTo>
                  <a:lnTo>
                    <a:pt x="191" y="424"/>
                  </a:lnTo>
                  <a:cubicBezTo>
                    <a:pt x="134" y="424"/>
                    <a:pt x="134" y="424"/>
                    <a:pt x="134" y="424"/>
                  </a:cubicBezTo>
                  <a:cubicBezTo>
                    <a:pt x="113" y="424"/>
                    <a:pt x="106" y="417"/>
                    <a:pt x="106" y="396"/>
                  </a:cubicBezTo>
                  <a:cubicBezTo>
                    <a:pt x="106" y="339"/>
                    <a:pt x="106" y="339"/>
                    <a:pt x="106" y="339"/>
                  </a:cubicBezTo>
                  <a:cubicBezTo>
                    <a:pt x="106" y="325"/>
                    <a:pt x="113" y="311"/>
                    <a:pt x="134" y="311"/>
                  </a:cubicBezTo>
                  <a:cubicBezTo>
                    <a:pt x="191" y="311"/>
                    <a:pt x="191" y="311"/>
                    <a:pt x="191" y="311"/>
                  </a:cubicBezTo>
                  <a:cubicBezTo>
                    <a:pt x="205" y="311"/>
                    <a:pt x="219" y="325"/>
                    <a:pt x="219" y="339"/>
                  </a:cubicBezTo>
                  <a:cubicBezTo>
                    <a:pt x="219" y="396"/>
                    <a:pt x="219" y="396"/>
                    <a:pt x="219" y="396"/>
                  </a:cubicBezTo>
                  <a:cubicBezTo>
                    <a:pt x="219" y="417"/>
                    <a:pt x="205" y="424"/>
                    <a:pt x="191" y="424"/>
                  </a:cubicBezTo>
                  <a:close/>
                </a:path>
              </a:pathLst>
            </a:custGeom>
            <a:solidFill>
              <a:schemeClr val="bg1"/>
            </a:solidFill>
            <a:ln>
              <a:noFill/>
            </a:ln>
          </p:spPr>
          <p:txBody>
            <a:bodyPr wrap="none" lIns="34290" tIns="17145" rIns="34290" bIns="17145" anchor="ctr"/>
            <a:lstStyle/>
            <a:p>
              <a:endParaRPr lang="en-US">
                <a:cs typeface="+mn-ea"/>
                <a:sym typeface="+mn-lt"/>
              </a:endParaRPr>
            </a:p>
          </p:txBody>
        </p:sp>
      </p:grpSp>
      <p:grpSp>
        <p:nvGrpSpPr>
          <p:cNvPr id="21" name="组合 20"/>
          <p:cNvGrpSpPr/>
          <p:nvPr userDrawn="1"/>
        </p:nvGrpSpPr>
        <p:grpSpPr>
          <a:xfrm>
            <a:off x="8015170" y="654595"/>
            <a:ext cx="577036" cy="577246"/>
            <a:chOff x="4139952" y="1274820"/>
            <a:chExt cx="432833" cy="432834"/>
          </a:xfrm>
        </p:grpSpPr>
        <p:sp>
          <p:nvSpPr>
            <p:cNvPr id="22" name="椭圆 16"/>
            <p:cNvSpPr>
              <a:spLocks noChangeArrowheads="1"/>
            </p:cNvSpPr>
            <p:nvPr/>
          </p:nvSpPr>
          <p:spPr bwMode="auto">
            <a:xfrm>
              <a:off x="4139952" y="1274820"/>
              <a:ext cx="432833" cy="432834"/>
            </a:xfrm>
            <a:prstGeom prst="ellipse">
              <a:avLst/>
            </a:prstGeom>
            <a:solidFill>
              <a:srgbClr val="3992DB"/>
            </a:solidFill>
            <a:ln>
              <a:noFill/>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solidFill>
                  <a:srgbClr val="FFFFFF"/>
                </a:solidFill>
                <a:latin typeface="+mn-lt"/>
                <a:ea typeface="+mn-ea"/>
                <a:cs typeface="+mn-ea"/>
                <a:sym typeface="+mn-lt"/>
              </a:endParaRPr>
            </a:p>
          </p:txBody>
        </p:sp>
        <p:sp>
          <p:nvSpPr>
            <p:cNvPr id="23" name="Freeform 84"/>
            <p:cNvSpPr>
              <a:spLocks noChangeArrowheads="1"/>
            </p:cNvSpPr>
            <p:nvPr/>
          </p:nvSpPr>
          <p:spPr bwMode="auto">
            <a:xfrm>
              <a:off x="4241546" y="1366806"/>
              <a:ext cx="248863" cy="248863"/>
            </a:xfrm>
            <a:custGeom>
              <a:avLst/>
              <a:gdLst>
                <a:gd name="T0" fmla="*/ 43332858 w 602"/>
                <a:gd name="T1" fmla="*/ 34979440 h 602"/>
                <a:gd name="T2" fmla="*/ 43332858 w 602"/>
                <a:gd name="T3" fmla="*/ 34979440 h 602"/>
                <a:gd name="T4" fmla="*/ 43332858 w 602"/>
                <a:gd name="T5" fmla="*/ 0 h 602"/>
                <a:gd name="T6" fmla="*/ 78442719 w 602"/>
                <a:gd name="T7" fmla="*/ 34979440 h 602"/>
                <a:gd name="T8" fmla="*/ 43332858 w 602"/>
                <a:gd name="T9" fmla="*/ 34979440 h 602"/>
                <a:gd name="T10" fmla="*/ 36023527 w 602"/>
                <a:gd name="T11" fmla="*/ 78442719 h 602"/>
                <a:gd name="T12" fmla="*/ 36023527 w 602"/>
                <a:gd name="T13" fmla="*/ 78442719 h 602"/>
                <a:gd name="T14" fmla="*/ 0 w 602"/>
                <a:gd name="T15" fmla="*/ 42419192 h 602"/>
                <a:gd name="T16" fmla="*/ 36023527 w 602"/>
                <a:gd name="T17" fmla="*/ 7308970 h 602"/>
                <a:gd name="T18" fmla="*/ 36023527 w 602"/>
                <a:gd name="T19" fmla="*/ 42419192 h 602"/>
                <a:gd name="T20" fmla="*/ 71002968 w 602"/>
                <a:gd name="T21" fmla="*/ 42419192 h 602"/>
                <a:gd name="T22" fmla="*/ 36023527 w 602"/>
                <a:gd name="T23" fmla="*/ 78442719 h 60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602" h="602">
                  <a:moveTo>
                    <a:pt x="332" y="268"/>
                  </a:moveTo>
                  <a:lnTo>
                    <a:pt x="332" y="268"/>
                  </a:lnTo>
                  <a:cubicBezTo>
                    <a:pt x="332" y="0"/>
                    <a:pt x="332" y="0"/>
                    <a:pt x="332" y="0"/>
                  </a:cubicBezTo>
                  <a:cubicBezTo>
                    <a:pt x="481" y="0"/>
                    <a:pt x="601" y="120"/>
                    <a:pt x="601" y="268"/>
                  </a:cubicBezTo>
                  <a:lnTo>
                    <a:pt x="332" y="268"/>
                  </a:lnTo>
                  <a:close/>
                  <a:moveTo>
                    <a:pt x="276" y="601"/>
                  </a:moveTo>
                  <a:lnTo>
                    <a:pt x="276" y="601"/>
                  </a:lnTo>
                  <a:cubicBezTo>
                    <a:pt x="120" y="601"/>
                    <a:pt x="0" y="480"/>
                    <a:pt x="0" y="325"/>
                  </a:cubicBezTo>
                  <a:cubicBezTo>
                    <a:pt x="0" y="176"/>
                    <a:pt x="120" y="56"/>
                    <a:pt x="276" y="56"/>
                  </a:cubicBezTo>
                  <a:cubicBezTo>
                    <a:pt x="276" y="325"/>
                    <a:pt x="276" y="325"/>
                    <a:pt x="276" y="325"/>
                  </a:cubicBezTo>
                  <a:cubicBezTo>
                    <a:pt x="544" y="325"/>
                    <a:pt x="544" y="325"/>
                    <a:pt x="544" y="325"/>
                  </a:cubicBezTo>
                  <a:cubicBezTo>
                    <a:pt x="544" y="480"/>
                    <a:pt x="424" y="601"/>
                    <a:pt x="276" y="601"/>
                  </a:cubicBezTo>
                  <a:close/>
                </a:path>
              </a:pathLst>
            </a:custGeom>
            <a:solidFill>
              <a:schemeClr val="bg1"/>
            </a:solidFill>
            <a:ln>
              <a:noFill/>
            </a:ln>
          </p:spPr>
          <p:txBody>
            <a:bodyPr wrap="none" lIns="34290" tIns="17145" rIns="34290" bIns="17145" anchor="ctr"/>
            <a:lstStyle/>
            <a:p>
              <a:endParaRPr lang="en-US">
                <a:cs typeface="+mn-ea"/>
                <a:sym typeface="+mn-lt"/>
              </a:endParaRPr>
            </a:p>
          </p:txBody>
        </p:sp>
      </p:grpSp>
    </p:spTree>
  </p:cSld>
  <p:clrMapOvr>
    <a:masterClrMapping/>
  </p:clrMapOvr>
  <mc:AlternateContent xmlns:mc="http://schemas.openxmlformats.org/markup-compatibility/2006">
    <mc:Choice xmlns:p14="http://schemas.microsoft.com/office/powerpoint/2010/main" Requires="p14">
      <p:transition spd="slow" p14:dur="2000" advTm="3000">
        <p14:flip dir="r"/>
      </p:transition>
    </mc:Choice>
    <mc:Fallback>
      <p:transition spd="slow" advTm="300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正文">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669777" y="581333"/>
            <a:ext cx="10850541" cy="648120"/>
          </a:xfrm>
        </p:spPr>
        <p:txBody>
          <a:bodyPr vert="horz" lIns="101600" tIns="38100" rIns="76200" bIns="38100" rtlCol="0" anchor="ctr" anchorCtr="0">
            <a:noAutofit/>
          </a:bodyPr>
          <a:lstStyle>
            <a:lvl1pPr marL="0" marR="0" algn="l" defTabSz="914400" rtl="0" eaLnBrk="1" fontAlgn="auto" latinLnBrk="0" hangingPunct="1">
              <a:lnSpc>
                <a:spcPct val="100000"/>
              </a:lnSpc>
              <a:buNone/>
              <a:defRPr kumimoji="0" lang="zh-CN" altLang="en-US" sz="3200" b="1" i="0" u="none" strike="noStrike" kern="1200" cap="none" spc="200" normalizeH="0" baseline="0" noProof="1" dirty="0">
                <a:solidFill>
                  <a:schemeClr val="tx1"/>
                </a:solidFill>
                <a:uFillTx/>
                <a:latin typeface="+mn-ea"/>
                <a:ea typeface="+mn-ea"/>
                <a:cs typeface="+mj-cs"/>
                <a:sym typeface="+mn-ea"/>
              </a:defRPr>
            </a:lvl1pPr>
          </a:lstStyle>
          <a:p>
            <a:pPr lvl="0"/>
            <a:r>
              <a:rPr dirty="0">
                <a:sym typeface="+mn-ea"/>
              </a:rPr>
              <a:t>单击此处编辑标题</a:t>
            </a:r>
            <a:endParaRPr dirty="0">
              <a:sym typeface="+mn-ea"/>
            </a:endParaRPr>
          </a:p>
        </p:txBody>
      </p:sp>
      <p:sp>
        <p:nvSpPr>
          <p:cNvPr id="5" name="页脚占位符 4"/>
          <p:cNvSpPr>
            <a:spLocks noGrp="1"/>
          </p:cNvSpPr>
          <p:nvPr>
            <p:ph type="ftr" sz="quarter" idx="11"/>
          </p:nvPr>
        </p:nvSpPr>
        <p:spPr/>
        <p:txBody>
          <a:bodyPr/>
          <a:lstStyle>
            <a:lvl1pPr>
              <a:defRPr>
                <a:latin typeface="+mn-ea"/>
              </a:defRPr>
            </a:lvl1pPr>
          </a:lstStyle>
          <a:p>
            <a:endParaRPr lang="zh-CN" altLang="en-US"/>
          </a:p>
        </p:txBody>
      </p:sp>
      <p:sp>
        <p:nvSpPr>
          <p:cNvPr id="6" name="灯片编号占位符 5"/>
          <p:cNvSpPr>
            <a:spLocks noGrp="1"/>
          </p:cNvSpPr>
          <p:nvPr>
            <p:ph type="sldNum" sz="quarter" idx="12"/>
          </p:nvPr>
        </p:nvSpPr>
        <p:spPr/>
        <p:txBody>
          <a:bodyPr/>
          <a:lstStyle>
            <a:lvl1pPr>
              <a:defRPr>
                <a:latin typeface="+mn-ea"/>
              </a:defRPr>
            </a:lvl1pPr>
          </a:lstStyle>
          <a:p>
            <a:fld id="{49AE70B2-8BF9-45C0-BB95-33D1B9D3A854}" type="slidenum">
              <a:rPr lang="zh-CN" altLang="en-US" smtClean="0"/>
            </a:fld>
            <a:endParaRPr lang="zh-CN" altLang="en-US"/>
          </a:p>
        </p:txBody>
      </p:sp>
      <p:sp>
        <p:nvSpPr>
          <p:cNvPr id="7" name="文本占位符 6"/>
          <p:cNvSpPr>
            <a:spLocks noGrp="1"/>
          </p:cNvSpPr>
          <p:nvPr>
            <p:ph type="body" idx="1" hasCustomPrompt="1"/>
          </p:nvPr>
        </p:nvSpPr>
        <p:spPr>
          <a:xfrm>
            <a:off x="669820" y="1508404"/>
            <a:ext cx="10850454" cy="4750044"/>
          </a:xfrm>
          <a:prstGeom prst="rect">
            <a:avLst/>
          </a:prstGeom>
        </p:spPr>
        <p:txBody>
          <a:bodyPr vert="horz" lIns="101600" tIns="0" rIns="82550" bIns="0" rtlCol="0">
            <a:normAutofit/>
          </a:bodyPr>
          <a:lstStyle>
            <a:lvl1pPr>
              <a:defRPr sz="2400"/>
            </a:lvl1pPr>
            <a:lvl2pPr>
              <a:defRPr sz="2400"/>
            </a:lvl2pPr>
            <a:lvl3pPr>
              <a:defRPr sz="2400"/>
            </a:lvl3pPr>
            <a:lvl4pPr>
              <a:defRPr sz="2400"/>
            </a:lvl4pPr>
            <a:lvl5pPr>
              <a:defRPr sz="2400"/>
            </a:lvl5pPr>
          </a:lstStyle>
          <a:p>
            <a:pPr lvl="0"/>
            <a:r>
              <a:rPr lang="zh-CN" altLang="en-US" dirty="0"/>
              <a:t>单击此处编辑正文</a:t>
            </a:r>
            <a:endParaRPr lang="zh-CN" altLang="en-US" dirty="0"/>
          </a:p>
          <a:p>
            <a:pPr lvl="0"/>
            <a:r>
              <a:rPr lang="zh-CN" altLang="en-US" dirty="0">
                <a:sym typeface="+mn-ea"/>
              </a:rPr>
              <a:t>单击此处编辑正文</a:t>
            </a:r>
            <a:endParaRPr lang="zh-CN" altLang="en-US" dirty="0"/>
          </a:p>
          <a:p>
            <a:pPr lvl="0"/>
            <a:r>
              <a:rPr lang="zh-CN" altLang="en-US" dirty="0">
                <a:sym typeface="+mn-ea"/>
              </a:rPr>
              <a:t>单击此处编辑正文</a:t>
            </a:r>
            <a:endParaRPr lang="zh-CN" altLang="en-US" dirty="0"/>
          </a:p>
          <a:p>
            <a:pPr lvl="0"/>
            <a:r>
              <a:rPr lang="zh-CN" altLang="en-US" dirty="0">
                <a:sym typeface="+mn-ea"/>
              </a:rPr>
              <a:t>单击此处编辑正文</a:t>
            </a:r>
            <a:endParaRPr lang="zh-CN" altLang="en-US" dirty="0"/>
          </a:p>
          <a:p>
            <a:pPr lvl="0"/>
            <a:r>
              <a:rPr lang="zh-CN" altLang="en-US" dirty="0">
                <a:sym typeface="+mn-ea"/>
              </a:rPr>
              <a:t>单击此处编辑正文</a:t>
            </a:r>
            <a:endParaRPr lang="zh-CN" alt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
        <p:nvSpPr>
          <p:cNvPr id="40" name="等腰三角形 39"/>
          <p:cNvSpPr/>
          <p:nvPr userDrawn="1"/>
        </p:nvSpPr>
        <p:spPr>
          <a:xfrm>
            <a:off x="7741543" y="3609725"/>
            <a:ext cx="6887119" cy="3248275"/>
          </a:xfrm>
          <a:prstGeom prst="triangle">
            <a:avLst/>
          </a:prstGeom>
          <a:solidFill>
            <a:srgbClr val="E9EAEF">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等腰三角形 6"/>
          <p:cNvSpPr/>
          <p:nvPr userDrawn="1"/>
        </p:nvSpPr>
        <p:spPr>
          <a:xfrm flipH="1" flipV="1">
            <a:off x="-766394" y="-28491"/>
            <a:ext cx="3825848" cy="1804442"/>
          </a:xfrm>
          <a:prstGeom prst="triangle">
            <a:avLst/>
          </a:prstGeom>
          <a:solidFill>
            <a:srgbClr val="E9EAEF">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等腰三角形 7"/>
          <p:cNvSpPr/>
          <p:nvPr userDrawn="1"/>
        </p:nvSpPr>
        <p:spPr>
          <a:xfrm flipH="1" flipV="1">
            <a:off x="1414174" y="635"/>
            <a:ext cx="3825848" cy="1804442"/>
          </a:xfrm>
          <a:prstGeom prst="triangle">
            <a:avLst/>
          </a:prstGeom>
          <a:solidFill>
            <a:srgbClr val="E9EAEF">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等腰三角形 8"/>
          <p:cNvSpPr/>
          <p:nvPr userDrawn="1"/>
        </p:nvSpPr>
        <p:spPr>
          <a:xfrm>
            <a:off x="6086073" y="4299128"/>
            <a:ext cx="5426766" cy="2559507"/>
          </a:xfrm>
          <a:prstGeom prst="triangle">
            <a:avLst/>
          </a:prstGeom>
          <a:solidFill>
            <a:srgbClr val="E9EAEF">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1" name="组合 40"/>
          <p:cNvGrpSpPr/>
          <p:nvPr userDrawn="1"/>
        </p:nvGrpSpPr>
        <p:grpSpPr>
          <a:xfrm>
            <a:off x="2308773" y="3437345"/>
            <a:ext cx="7551038" cy="105497"/>
            <a:chOff x="2101845" y="3387257"/>
            <a:chExt cx="7551038" cy="105497"/>
          </a:xfrm>
        </p:grpSpPr>
        <p:cxnSp>
          <p:nvCxnSpPr>
            <p:cNvPr id="42" name="直接连接符 41"/>
            <p:cNvCxnSpPr/>
            <p:nvPr/>
          </p:nvCxnSpPr>
          <p:spPr>
            <a:xfrm>
              <a:off x="2369489" y="3440005"/>
              <a:ext cx="7283394" cy="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5" name="椭圆 44"/>
            <p:cNvSpPr/>
            <p:nvPr/>
          </p:nvSpPr>
          <p:spPr>
            <a:xfrm>
              <a:off x="2101845" y="3387257"/>
              <a:ext cx="105497" cy="105497"/>
            </a:xfrm>
            <a:prstGeom prst="ellipse">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椭圆 9"/>
          <p:cNvSpPr/>
          <p:nvPr userDrawn="1"/>
        </p:nvSpPr>
        <p:spPr>
          <a:xfrm>
            <a:off x="10011958" y="3437345"/>
            <a:ext cx="105497" cy="105497"/>
          </a:xfrm>
          <a:prstGeom prst="ellipse">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寄语(1)"/>
          <p:cNvPicPr>
            <a:picLocks noChangeAspect="1"/>
          </p:cNvPicPr>
          <p:nvPr userDrawn="1"/>
        </p:nvPicPr>
        <p:blipFill>
          <a:blip r:embed="rId2"/>
          <a:srcRect l="114" t="60287" r="-114" b="572"/>
          <a:stretch>
            <a:fillRect/>
          </a:stretch>
        </p:blipFill>
        <p:spPr>
          <a:xfrm>
            <a:off x="2480310" y="2508250"/>
            <a:ext cx="7532370" cy="1657985"/>
          </a:xfrm>
          <a:prstGeom prst="rect">
            <a:avLst/>
          </a:prstGeom>
        </p:spPr>
      </p:pic>
      <p:pic>
        <p:nvPicPr>
          <p:cNvPr id="16" name="图片 1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22998" y="3789834"/>
            <a:ext cx="3952633" cy="616956"/>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000">
        <p14:flip dir="r"/>
      </p:transition>
    </mc:Choice>
    <mc:Fallback>
      <p:transition spd="slow" advTm="3000">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8049" y="274702"/>
            <a:ext cx="2742843" cy="5852880"/>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609521" y="274702"/>
            <a:ext cx="8025355" cy="5852880"/>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3000">
        <p14:flip dir="r"/>
      </p:transition>
    </mc:Choice>
    <mc:Fallback>
      <p:transition spd="slow" advTm="300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标题与图文">
    <p:spTree>
      <p:nvGrpSpPr>
        <p:cNvPr id="1" name=""/>
        <p:cNvGrpSpPr/>
        <p:nvPr/>
      </p:nvGrpSpPr>
      <p:grpSpPr>
        <a:xfrm>
          <a:off x="0" y="0"/>
          <a:ext cx="0" cy="0"/>
          <a:chOff x="0" y="0"/>
          <a:chExt cx="0" cy="0"/>
        </a:xfrm>
      </p:grpSpPr>
      <p:sp>
        <p:nvSpPr>
          <p:cNvPr id="3" name="页脚占位符 2"/>
          <p:cNvSpPr>
            <a:spLocks noGrp="1"/>
          </p:cNvSpPr>
          <p:nvPr>
            <p:ph type="ftr" sz="quarter" idx="11"/>
          </p:nvPr>
        </p:nvSpPr>
        <p:spPr/>
        <p:txBody>
          <a:bodyPr/>
          <a:lstStyle>
            <a:lvl1pPr>
              <a:defRPr>
                <a:latin typeface="+mn-ea"/>
              </a:defRPr>
            </a:lvl1pPr>
          </a:lstStyle>
          <a:p>
            <a:endParaRPr lang="zh-CN" altLang="en-US"/>
          </a:p>
        </p:txBody>
      </p:sp>
      <p:sp>
        <p:nvSpPr>
          <p:cNvPr id="4" name="灯片编号占位符 3"/>
          <p:cNvSpPr>
            <a:spLocks noGrp="1"/>
          </p:cNvSpPr>
          <p:nvPr>
            <p:ph type="sldNum" sz="quarter" idx="12"/>
          </p:nvPr>
        </p:nvSpPr>
        <p:spPr/>
        <p:txBody>
          <a:bodyPr/>
          <a:lstStyle>
            <a:lvl1pPr>
              <a:defRPr>
                <a:latin typeface="+mn-ea"/>
              </a:defRPr>
            </a:lvl1pPr>
          </a:lstStyle>
          <a:p>
            <a:fld id="{49AE70B2-8BF9-45C0-BB95-33D1B9D3A854}" type="slidenum">
              <a:rPr lang="zh-CN" altLang="en-US" smtClean="0"/>
            </a:fld>
            <a:endParaRPr lang="zh-CN" altLang="en-US"/>
          </a:p>
        </p:txBody>
      </p:sp>
      <p:sp>
        <p:nvSpPr>
          <p:cNvPr id="5" name="标题 4"/>
          <p:cNvSpPr>
            <a:spLocks noGrp="1"/>
          </p:cNvSpPr>
          <p:nvPr>
            <p:ph type="title" hasCustomPrompt="1"/>
          </p:nvPr>
        </p:nvSpPr>
        <p:spPr>
          <a:xfrm>
            <a:off x="839974" y="727845"/>
            <a:ext cx="3931306" cy="1115266"/>
          </a:xfrm>
        </p:spPr>
        <p:txBody>
          <a:bodyPr anchor="ctr" anchorCtr="0"/>
          <a:lstStyle>
            <a:lvl1pPr>
              <a:defRPr sz="3200">
                <a:latin typeface="+mn-ea"/>
                <a:ea typeface="+mn-ea"/>
              </a:defRPr>
            </a:lvl1pPr>
          </a:lstStyle>
          <a:p>
            <a:r>
              <a:rPr lang="zh-CN" altLang="en-US"/>
              <a:t>单击此处编辑标题</a:t>
            </a:r>
            <a:endParaRPr lang="zh-CN" altLang="en-US"/>
          </a:p>
        </p:txBody>
      </p:sp>
      <p:sp>
        <p:nvSpPr>
          <p:cNvPr id="6" name="内容占位符 5"/>
          <p:cNvSpPr>
            <a:spLocks noGrp="1"/>
          </p:cNvSpPr>
          <p:nvPr>
            <p:ph idx="1" hasCustomPrompt="1"/>
          </p:nvPr>
        </p:nvSpPr>
        <p:spPr>
          <a:xfrm>
            <a:off x="5137617" y="727845"/>
            <a:ext cx="6171235" cy="5404215"/>
          </a:xfrm>
        </p:spPr>
        <p:txBody>
          <a:bodyPr/>
          <a:lstStyle>
            <a:lvl1pPr>
              <a:defRPr sz="2400">
                <a:latin typeface="+mn-ea"/>
                <a:ea typeface="+mn-ea"/>
              </a:defRPr>
            </a:lvl1pPr>
            <a:lvl2pPr marL="457200" indent="0">
              <a:buNone/>
              <a:defRPr sz="2400">
                <a:latin typeface="+mn-ea"/>
                <a:ea typeface="+mn-ea"/>
              </a:defRPr>
            </a:lvl2pPr>
            <a:lvl3pPr>
              <a:defRPr sz="2400">
                <a:latin typeface="+mn-ea"/>
                <a:ea typeface="+mn-ea"/>
              </a:defRPr>
            </a:lvl3pPr>
            <a:lvl4pPr>
              <a:defRPr sz="2400">
                <a:latin typeface="+mn-ea"/>
                <a:ea typeface="+mn-ea"/>
              </a:defRPr>
            </a:lvl4pPr>
            <a:lvl5pPr>
              <a:defRPr sz="2400">
                <a:latin typeface="+mn-ea"/>
                <a:ea typeface="+mn-ea"/>
              </a:defRPr>
            </a:lvl5pPr>
            <a:lvl6pPr>
              <a:defRPr sz="2000"/>
            </a:lvl6pPr>
            <a:lvl7pPr>
              <a:defRPr sz="2000"/>
            </a:lvl7pPr>
            <a:lvl8pPr>
              <a:defRPr sz="2000"/>
            </a:lvl8pPr>
            <a:lvl9pPr>
              <a:defRPr sz="2000"/>
            </a:lvl9pPr>
          </a:lstStyle>
          <a:p>
            <a:pPr lvl="0"/>
            <a:r>
              <a:rPr lang="zh-CN" altLang="en-US"/>
              <a:t>单击此处编辑正文</a:t>
            </a:r>
            <a:endParaRPr lang="zh-CN" altLang="en-US"/>
          </a:p>
        </p:txBody>
      </p:sp>
      <p:sp>
        <p:nvSpPr>
          <p:cNvPr id="7" name="文本占位符 6"/>
          <p:cNvSpPr>
            <a:spLocks noGrp="1"/>
          </p:cNvSpPr>
          <p:nvPr>
            <p:ph type="body" sz="half" idx="2" hasCustomPrompt="1"/>
          </p:nvPr>
        </p:nvSpPr>
        <p:spPr>
          <a:xfrm>
            <a:off x="839974" y="2240060"/>
            <a:ext cx="3931306" cy="3892636"/>
          </a:xfrm>
        </p:spPr>
        <p:txBody>
          <a:bodyPr/>
          <a:lstStyle>
            <a:lvl1pPr marL="342900" indent="-342900">
              <a:buFont typeface="Arial" panose="020B0604020202020204" pitchFamily="34" charset="0"/>
              <a:buChar char="•"/>
              <a:defRPr sz="2400">
                <a:latin typeface="+mn-ea"/>
                <a:ea typeface="+mn-ea"/>
              </a:defRPr>
            </a:lvl1pPr>
            <a:lvl2pPr marL="457200" indent="0">
              <a:buNone/>
              <a:defRPr sz="1400"/>
            </a:lvl2pPr>
            <a:lvl3pPr marL="914400" indent="0">
              <a:buNone/>
              <a:defRPr sz="1200"/>
            </a:lvl3pPr>
            <a:lvl4pPr marL="1371600" indent="0">
              <a:buNone/>
              <a:defRPr sz="1000"/>
            </a:lvl4pPr>
            <a:lvl5pPr marL="1828800" indent="0">
              <a:buNone/>
              <a:defRPr sz="1000"/>
            </a:lvl5pPr>
            <a:lvl6pPr marL="2285365" indent="0">
              <a:buNone/>
              <a:defRPr sz="1000"/>
            </a:lvl6pPr>
            <a:lvl7pPr marL="2742565" indent="0">
              <a:buNone/>
              <a:defRPr sz="1000"/>
            </a:lvl7pPr>
            <a:lvl8pPr marL="3199765" indent="0">
              <a:buNone/>
              <a:defRPr sz="1000"/>
            </a:lvl8pPr>
            <a:lvl9pPr marL="3656965" indent="0">
              <a:buNone/>
              <a:defRPr sz="1000"/>
            </a:lvl9pPr>
          </a:lstStyle>
          <a:p>
            <a:pPr lvl="0"/>
            <a:r>
              <a:rPr lang="zh-CN" altLang="en-US"/>
              <a:t>单击此处编辑正文</a:t>
            </a:r>
            <a:endParaRPr lang="zh-CN" altLang="en-US"/>
          </a:p>
          <a:p>
            <a:pPr lvl="0"/>
            <a:r>
              <a:rPr lang="zh-CN" altLang="en-US">
                <a:sym typeface="+mn-ea"/>
              </a:rPr>
              <a:t>单击此处编辑正文</a:t>
            </a:r>
            <a:endParaRPr lang="zh-CN" altLang="en-US"/>
          </a:p>
          <a:p>
            <a:pPr lvl="0"/>
            <a:r>
              <a:rPr lang="zh-CN" altLang="en-US">
                <a:sym typeface="+mn-ea"/>
              </a:rPr>
              <a:t>单击此处编辑正文</a:t>
            </a:r>
            <a:endParaRPr lang="zh-CN" altLang="en-US"/>
          </a:p>
          <a:p>
            <a:pPr lvl="0"/>
            <a:r>
              <a:rPr lang="zh-CN" altLang="en-US">
                <a:sym typeface="+mn-ea"/>
              </a:rPr>
              <a:t>单击此处编辑正文</a:t>
            </a:r>
            <a:endParaRPr lang="zh-CN" altLang="en-US">
              <a:sym typeface="+mn-ea"/>
            </a:endParaRPr>
          </a:p>
          <a:p>
            <a:pPr lvl="0"/>
            <a:r>
              <a:rPr lang="zh-CN" altLang="en-US">
                <a:sym typeface="+mn-ea"/>
              </a:rPr>
              <a:t>单击此处编辑正文</a:t>
            </a:r>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图片与注释">
    <p:spTree>
      <p:nvGrpSpPr>
        <p:cNvPr id="1" name=""/>
        <p:cNvGrpSpPr/>
        <p:nvPr/>
      </p:nvGrpSpPr>
      <p:grpSpPr>
        <a:xfrm>
          <a:off x="0" y="0"/>
          <a:ext cx="0" cy="0"/>
          <a:chOff x="0" y="0"/>
          <a:chExt cx="0" cy="0"/>
        </a:xfrm>
      </p:grpSpPr>
      <p:sp>
        <p:nvSpPr>
          <p:cNvPr id="6" name="页脚占位符 5"/>
          <p:cNvSpPr>
            <a:spLocks noGrp="1"/>
          </p:cNvSpPr>
          <p:nvPr>
            <p:ph type="ftr" sz="quarter" idx="11"/>
          </p:nvPr>
        </p:nvSpPr>
        <p:spPr/>
        <p:txBody>
          <a:bodyPr/>
          <a:lstStyle>
            <a:lvl1pPr>
              <a:defRPr>
                <a:latin typeface="+mn-ea"/>
              </a:defRPr>
            </a:lvl1pPr>
          </a:lstStyle>
          <a:p>
            <a:endParaRPr lang="zh-CN" altLang="en-US" dirty="0"/>
          </a:p>
        </p:txBody>
      </p:sp>
      <p:sp>
        <p:nvSpPr>
          <p:cNvPr id="7" name="灯片编号占位符 6"/>
          <p:cNvSpPr>
            <a:spLocks noGrp="1"/>
          </p:cNvSpPr>
          <p:nvPr>
            <p:ph type="sldNum" sz="quarter" idx="12"/>
          </p:nvPr>
        </p:nvSpPr>
        <p:spPr/>
        <p:txBody>
          <a:bodyPr/>
          <a:lstStyle>
            <a:lvl1pPr>
              <a:defRPr>
                <a:latin typeface="+mn-ea"/>
              </a:defRPr>
            </a:lvl1pPr>
          </a:lstStyle>
          <a:p>
            <a:fld id="{FABC47A4-756D-490B-A52F-7D9E2C9FC05F}" type="slidenum">
              <a:rPr lang="zh-CN" altLang="en-US" smtClean="0"/>
            </a:fld>
            <a:endParaRPr lang="zh-CN" altLang="en-US"/>
          </a:p>
        </p:txBody>
      </p:sp>
      <p:sp>
        <p:nvSpPr>
          <p:cNvPr id="9" name="标题 8"/>
          <p:cNvSpPr>
            <a:spLocks noGrp="1"/>
          </p:cNvSpPr>
          <p:nvPr>
            <p:ph type="title" hasCustomPrompt="1"/>
          </p:nvPr>
        </p:nvSpPr>
        <p:spPr>
          <a:xfrm>
            <a:off x="669820" y="5606183"/>
            <a:ext cx="10850454" cy="558268"/>
          </a:xfrm>
        </p:spPr>
        <p:txBody>
          <a:bodyPr/>
          <a:lstStyle>
            <a:lvl1pPr>
              <a:defRPr b="0">
                <a:latin typeface="+mn-ea"/>
                <a:ea typeface="+mn-ea"/>
              </a:defRPr>
            </a:lvl1pPr>
          </a:lstStyle>
          <a:p>
            <a:r>
              <a:rPr lang="zh-CN" altLang="en-US"/>
              <a:t>单击此处编辑正文</a:t>
            </a:r>
            <a:endParaRPr lang="zh-CN" altLang="en-US"/>
          </a:p>
        </p:txBody>
      </p:sp>
      <p:sp>
        <p:nvSpPr>
          <p:cNvPr id="8" name="内容占位符 7"/>
          <p:cNvSpPr>
            <a:spLocks noGrp="1"/>
          </p:cNvSpPr>
          <p:nvPr>
            <p:ph idx="1" hasCustomPrompt="1"/>
          </p:nvPr>
        </p:nvSpPr>
        <p:spPr>
          <a:xfrm>
            <a:off x="669820" y="641469"/>
            <a:ext cx="10850454" cy="4556969"/>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1pPr>
            <a:lvl2pPr marL="457200" marR="0" lvl="1" indent="0" algn="l" defTabSz="914400" rtl="0" eaLnBrk="1" fontAlgn="auto" latinLnBrk="0" hangingPunct="1">
              <a:lnSpc>
                <a:spcPct val="130000"/>
              </a:lnSpc>
              <a:spcBef>
                <a:spcPts val="0"/>
              </a:spcBef>
              <a:spcAft>
                <a:spcPts val="1000"/>
              </a:spcAft>
              <a:buFont typeface="Arial" panose="020B0604020202020204" pitchFamily="34" charset="0"/>
              <a:buNone/>
              <a:tabLst>
                <a:tab pos="1609725" algn="l"/>
              </a:tabLst>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4pPr>
            <a:lvl5pPr marL="2056765"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5pPr>
          </a:lstStyle>
          <a:p>
            <a:pPr lvl="0"/>
            <a:r>
              <a:rPr dirty="0">
                <a:sym typeface="+mn-ea"/>
              </a:rPr>
              <a:t>单击此处编辑正文</a:t>
            </a:r>
            <a:endParaRPr dirty="0">
              <a:sym typeface="+mn-ea"/>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vertTitleAndTx" preserve="1">
  <p:cSld name="单张大图">
    <p:spTree>
      <p:nvGrpSpPr>
        <p:cNvPr id="1" name=""/>
        <p:cNvGrpSpPr/>
        <p:nvPr/>
      </p:nvGrpSpPr>
      <p:grpSpPr>
        <a:xfrm>
          <a:off x="0" y="0"/>
          <a:ext cx="0" cy="0"/>
          <a:chOff x="0" y="0"/>
          <a:chExt cx="0" cy="0"/>
        </a:xfrm>
      </p:grpSpPr>
      <p:sp>
        <p:nvSpPr>
          <p:cNvPr id="5" name="页脚占位符 4"/>
          <p:cNvSpPr>
            <a:spLocks noGrp="1"/>
          </p:cNvSpPr>
          <p:nvPr>
            <p:ph type="ftr" sz="quarter" idx="11"/>
          </p:nvPr>
        </p:nvSpPr>
        <p:spPr/>
        <p:txBody>
          <a:bodyPr/>
          <a:lstStyle>
            <a:lvl1pPr>
              <a:defRPr>
                <a:latin typeface="+mn-ea"/>
              </a:defRPr>
            </a:lvl1pPr>
          </a:lstStyle>
          <a:p>
            <a:endParaRPr lang="zh-CN" altLang="en-US"/>
          </a:p>
        </p:txBody>
      </p:sp>
      <p:sp>
        <p:nvSpPr>
          <p:cNvPr id="6" name="灯片编号占位符 5"/>
          <p:cNvSpPr>
            <a:spLocks noGrp="1"/>
          </p:cNvSpPr>
          <p:nvPr>
            <p:ph type="sldNum" sz="quarter" idx="12"/>
          </p:nvPr>
        </p:nvSpPr>
        <p:spPr/>
        <p:txBody>
          <a:bodyPr/>
          <a:lstStyle>
            <a:lvl1pPr>
              <a:defRPr>
                <a:latin typeface="+mn-ea"/>
              </a:defRPr>
            </a:lvl1pPr>
          </a:lstStyle>
          <a:p>
            <a:fld id="{49AE70B2-8BF9-45C0-BB95-33D1B9D3A854}" type="slidenum">
              <a:rPr lang="zh-CN" altLang="en-US" smtClean="0"/>
            </a:fld>
            <a:endParaRPr lang="zh-CN" altLang="en-US"/>
          </a:p>
        </p:txBody>
      </p:sp>
      <p:sp>
        <p:nvSpPr>
          <p:cNvPr id="7" name="内容占位符 6"/>
          <p:cNvSpPr>
            <a:spLocks noGrp="1"/>
          </p:cNvSpPr>
          <p:nvPr>
            <p:ph idx="1" hasCustomPrompt="1"/>
          </p:nvPr>
        </p:nvSpPr>
        <p:spPr>
          <a:xfrm>
            <a:off x="0" y="0"/>
            <a:ext cx="12194539" cy="6869432"/>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1pPr>
            <a:lvl2pPr marL="457200" marR="0" lvl="1" indent="0" algn="l" defTabSz="914400" rtl="0" eaLnBrk="1" fontAlgn="auto" latinLnBrk="0" hangingPunct="1">
              <a:lnSpc>
                <a:spcPct val="130000"/>
              </a:lnSpc>
              <a:spcBef>
                <a:spcPts val="0"/>
              </a:spcBef>
              <a:spcAft>
                <a:spcPts val="1000"/>
              </a:spcAft>
              <a:buFont typeface="Arial" panose="020B0604020202020204" pitchFamily="34" charset="0"/>
              <a:buNone/>
              <a:tabLst>
                <a:tab pos="1609725" algn="l"/>
              </a:tabLst>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4pPr>
            <a:lvl5pPr marL="2056765"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5pPr>
          </a:lstStyle>
          <a:p>
            <a:pPr lvl="0"/>
            <a:r>
              <a:rPr dirty="0">
                <a:sym typeface="+mn-ea"/>
              </a:rPr>
              <a:t>单击此处编辑正文</a:t>
            </a:r>
            <a:endParaRPr dirty="0">
              <a:sym typeface="+mn-ea"/>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两联图片">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lvl1pPr>
              <a:defRPr>
                <a:latin typeface="+mn-ea"/>
              </a:defRPr>
            </a:lvl1pPr>
          </a:lstStyle>
          <a:p>
            <a:endParaRPr lang="zh-CN" altLang="en-US"/>
          </a:p>
        </p:txBody>
      </p:sp>
      <p:sp>
        <p:nvSpPr>
          <p:cNvPr id="5" name="灯片编号占位符 4"/>
          <p:cNvSpPr>
            <a:spLocks noGrp="1"/>
          </p:cNvSpPr>
          <p:nvPr>
            <p:ph type="sldNum" sz="quarter" idx="12"/>
          </p:nvPr>
        </p:nvSpPr>
        <p:spPr/>
        <p:txBody>
          <a:bodyPr/>
          <a:lstStyle>
            <a:lvl1pPr>
              <a:defRPr>
                <a:latin typeface="+mn-ea"/>
              </a:defRPr>
            </a:lvl1pPr>
          </a:lstStyle>
          <a:p>
            <a:fld id="{49AE70B2-8BF9-45C0-BB95-33D1B9D3A854}" type="slidenum">
              <a:rPr lang="zh-CN" altLang="en-US" smtClean="0"/>
            </a:fld>
            <a:endParaRPr lang="zh-CN" altLang="en-US"/>
          </a:p>
        </p:txBody>
      </p:sp>
      <p:sp>
        <p:nvSpPr>
          <p:cNvPr id="2" name="内容占位符 1"/>
          <p:cNvSpPr>
            <a:spLocks noGrp="1"/>
          </p:cNvSpPr>
          <p:nvPr>
            <p:ph sz="half" idx="2" hasCustomPrompt="1"/>
          </p:nvPr>
        </p:nvSpPr>
        <p:spPr>
          <a:xfrm>
            <a:off x="467922" y="565255"/>
            <a:ext cx="5399196" cy="5728760"/>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4pPr>
            <a:lvl5pPr marL="2056765"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5pPr>
          </a:lstStyle>
          <a:p>
            <a:pPr lvl="0"/>
            <a:r>
              <a:rPr dirty="0">
                <a:sym typeface="+mn-ea"/>
              </a:rPr>
              <a:t>单击此处编辑正文</a:t>
            </a:r>
            <a:endParaRPr dirty="0">
              <a:sym typeface="+mn-ea"/>
            </a:endParaRPr>
          </a:p>
        </p:txBody>
      </p:sp>
      <p:sp>
        <p:nvSpPr>
          <p:cNvPr id="6" name="内容占位符 5"/>
          <p:cNvSpPr>
            <a:spLocks noGrp="1"/>
          </p:cNvSpPr>
          <p:nvPr>
            <p:ph sz="half" idx="13" hasCustomPrompt="1"/>
          </p:nvPr>
        </p:nvSpPr>
        <p:spPr>
          <a:xfrm>
            <a:off x="6286787" y="565255"/>
            <a:ext cx="5399196" cy="5728760"/>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4pPr>
            <a:lvl5pPr marL="2056765"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5pPr>
          </a:lstStyle>
          <a:p>
            <a:pPr lvl="0"/>
            <a:r>
              <a:rPr dirty="0">
                <a:sym typeface="+mn-ea"/>
              </a:rPr>
              <a:t>单击此处编辑</a:t>
            </a:r>
            <a:r>
              <a:rPr>
                <a:sym typeface="+mn-ea"/>
              </a:rPr>
              <a:t>正文</a:t>
            </a:r>
            <a:endParaRPr dirty="0">
              <a:sym typeface="+mn-ea"/>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lvl1pPr>
              <a:defRPr>
                <a:latin typeface="+mn-ea"/>
              </a:defRPr>
            </a:lvl1pPr>
          </a:lstStyle>
          <a:p>
            <a:endParaRPr lang="zh-CN" altLang="en-US"/>
          </a:p>
        </p:txBody>
      </p:sp>
      <p:sp>
        <p:nvSpPr>
          <p:cNvPr id="5" name="灯片编号占位符 4"/>
          <p:cNvSpPr>
            <a:spLocks noGrp="1"/>
          </p:cNvSpPr>
          <p:nvPr>
            <p:ph type="sldNum" sz="quarter" idx="12"/>
          </p:nvPr>
        </p:nvSpPr>
        <p:spPr/>
        <p:txBody>
          <a:bodyPr/>
          <a:lstStyle>
            <a:lvl1pPr>
              <a:defRPr>
                <a:latin typeface="+mn-ea"/>
              </a:defRPr>
            </a:lvl1pPr>
          </a:lstStyle>
          <a:p>
            <a:fld id="{49AE70B2-8BF9-45C0-BB95-33D1B9D3A854}" type="slidenum">
              <a:rPr lang="zh-CN" altLang="en-US" smtClean="0"/>
            </a:fld>
            <a:endParaRPr lang="zh-CN" altLang="en-US"/>
          </a:p>
        </p:txBody>
      </p:sp>
      <p:sp>
        <p:nvSpPr>
          <p:cNvPr id="2" name="标题 1"/>
          <p:cNvSpPr>
            <a:spLocks noGrp="1"/>
          </p:cNvSpPr>
          <p:nvPr>
            <p:ph type="title" hasCustomPrompt="1"/>
          </p:nvPr>
        </p:nvSpPr>
        <p:spPr>
          <a:xfrm>
            <a:off x="669777" y="623706"/>
            <a:ext cx="10850541" cy="899333"/>
          </a:xfrm>
        </p:spPr>
        <p:txBody>
          <a:bodyPr vert="horz" lIns="101600" tIns="38100" rIns="25400" bIns="38100" rtlCol="0" anchor="ctr" anchorCtr="0">
            <a:noAutofit/>
          </a:bodyPr>
          <a:lstStyle>
            <a:lvl1pPr marL="0" marR="0" algn="ctr" defTabSz="914400" rtl="0" eaLnBrk="1" fontAlgn="auto" latinLnBrk="0" hangingPunct="1">
              <a:lnSpc>
                <a:spcPct val="100000"/>
              </a:lnSpc>
              <a:buNone/>
              <a:defRPr kumimoji="0" lang="zh-CN" altLang="en-US" sz="3200" b="0" i="0" u="none" strike="noStrike" kern="1200" cap="none" spc="600" normalizeH="0" baseline="0" noProof="1" dirty="0">
                <a:solidFill>
                  <a:schemeClr val="tx1"/>
                </a:solidFill>
                <a:effectLst/>
                <a:uFillTx/>
                <a:latin typeface="+mn-ea"/>
                <a:ea typeface="+mn-ea"/>
                <a:cs typeface="+mj-cs"/>
                <a:sym typeface="+mn-ea"/>
              </a:defRPr>
            </a:lvl1pPr>
          </a:lstStyle>
          <a:p>
            <a:pPr lvl="0"/>
            <a:r>
              <a:rPr>
                <a:sym typeface="+mn-ea"/>
              </a:rPr>
              <a:t>单击此处编辑标题</a:t>
            </a:r>
            <a:endParaRPr>
              <a:sym typeface="+mn-ea"/>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lvl1pPr>
              <a:defRPr>
                <a:latin typeface="+mn-ea"/>
              </a:defRPr>
            </a:lvl1pPr>
          </a:lstStyle>
          <a:p>
            <a:endParaRPr lang="zh-CN" altLang="en-US" dirty="0"/>
          </a:p>
        </p:txBody>
      </p:sp>
      <p:sp>
        <p:nvSpPr>
          <p:cNvPr id="5" name="灯片编号占位符 4"/>
          <p:cNvSpPr>
            <a:spLocks noGrp="1"/>
          </p:cNvSpPr>
          <p:nvPr>
            <p:ph type="sldNum" sz="quarter" idx="12"/>
          </p:nvPr>
        </p:nvSpPr>
        <p:spPr/>
        <p:txBody>
          <a:bodyPr/>
          <a:lstStyle>
            <a:lvl1pPr>
              <a:defRPr>
                <a:latin typeface="+mn-ea"/>
              </a:defRPr>
            </a:lvl1pPr>
          </a:lstStyle>
          <a:p>
            <a:fld id="{49AE70B2-8BF9-45C0-BB95-33D1B9D3A854}" type="slidenum">
              <a:rPr lang="zh-CN" altLang="en-US" smtClean="0"/>
            </a:fld>
            <a:endParaRPr lang="zh-CN" alt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grpSp>
        <p:nvGrpSpPr>
          <p:cNvPr id="42" name="组合 41"/>
          <p:cNvGrpSpPr/>
          <p:nvPr userDrawn="1"/>
        </p:nvGrpSpPr>
        <p:grpSpPr>
          <a:xfrm>
            <a:off x="0" y="2205794"/>
            <a:ext cx="12190413" cy="2413577"/>
            <a:chOff x="170694" y="178255"/>
            <a:chExt cx="3936004" cy="779007"/>
          </a:xfrm>
        </p:grpSpPr>
        <p:sp>
          <p:nvSpPr>
            <p:cNvPr id="44" name="等腰三角形 43"/>
            <p:cNvSpPr/>
            <p:nvPr/>
          </p:nvSpPr>
          <p:spPr>
            <a:xfrm>
              <a:off x="1270819" y="178255"/>
              <a:ext cx="355284" cy="356514"/>
            </a:xfrm>
            <a:prstGeom prst="triangl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cs typeface="+mn-ea"/>
                <a:sym typeface="+mn-lt"/>
              </a:endParaRPr>
            </a:p>
          </p:txBody>
        </p:sp>
        <p:sp>
          <p:nvSpPr>
            <p:cNvPr id="45" name="等腰三角形 44"/>
            <p:cNvSpPr/>
            <p:nvPr/>
          </p:nvSpPr>
          <p:spPr>
            <a:xfrm flipV="1">
              <a:off x="170694" y="600746"/>
              <a:ext cx="355284" cy="356514"/>
            </a:xfrm>
            <a:prstGeom prst="triangl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cs typeface="+mn-ea"/>
                <a:sym typeface="+mn-lt"/>
              </a:endParaRPr>
            </a:p>
          </p:txBody>
        </p:sp>
        <p:sp>
          <p:nvSpPr>
            <p:cNvPr id="46" name="矩形 45"/>
            <p:cNvSpPr/>
            <p:nvPr/>
          </p:nvSpPr>
          <p:spPr>
            <a:xfrm>
              <a:off x="170694" y="261768"/>
              <a:ext cx="3936004" cy="61198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cs typeface="+mn-ea"/>
                <a:sym typeface="+mn-lt"/>
              </a:endParaRPr>
            </a:p>
          </p:txBody>
        </p:sp>
        <p:sp>
          <p:nvSpPr>
            <p:cNvPr id="47" name="平行四边形 46"/>
            <p:cNvSpPr/>
            <p:nvPr/>
          </p:nvSpPr>
          <p:spPr>
            <a:xfrm>
              <a:off x="348666" y="178257"/>
              <a:ext cx="1100951" cy="779005"/>
            </a:xfrm>
            <a:prstGeom prst="parallelogram">
              <a:avLst>
                <a:gd name="adj" fmla="val 48207"/>
              </a:avLst>
            </a:prstGeom>
            <a:solidFill>
              <a:srgbClr val="1369B2"/>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cs typeface="+mn-ea"/>
                <a:sym typeface="+mn-lt"/>
              </a:endParaRPr>
            </a:p>
          </p:txBody>
        </p:sp>
        <p:sp>
          <p:nvSpPr>
            <p:cNvPr id="48" name="文本框 6"/>
            <p:cNvSpPr txBox="1"/>
            <p:nvPr/>
          </p:nvSpPr>
          <p:spPr>
            <a:xfrm>
              <a:off x="619911" y="284178"/>
              <a:ext cx="650908" cy="553578"/>
            </a:xfrm>
            <a:prstGeom prst="rect">
              <a:avLst/>
            </a:prstGeom>
            <a:noFill/>
          </p:spPr>
          <p:txBody>
            <a:bodyPr wrap="square" lIns="68580" tIns="34290" rIns="68580" bIns="34290" rtlCol="0">
              <a:spAutoFit/>
            </a:bodyPr>
            <a:lstStyle/>
            <a:p>
              <a:endParaRPr lang="zh-CN" altLang="en-US" sz="10700" dirty="0">
                <a:solidFill>
                  <a:schemeClr val="bg1">
                    <a:lumMod val="95000"/>
                  </a:schemeClr>
                </a:solidFill>
                <a:latin typeface="微软雅黑" panose="020B0503020204020204" pitchFamily="34" charset="-122"/>
                <a:ea typeface="微软雅黑" panose="020B0503020204020204" pitchFamily="34" charset="-122"/>
                <a:cs typeface="+mn-ea"/>
                <a:sym typeface="+mn-lt"/>
              </a:endParaRPr>
            </a:p>
          </p:txBody>
        </p:sp>
      </p:grpSp>
      <p:grpSp>
        <p:nvGrpSpPr>
          <p:cNvPr id="7" name="组合 6"/>
          <p:cNvGrpSpPr/>
          <p:nvPr userDrawn="1"/>
        </p:nvGrpSpPr>
        <p:grpSpPr>
          <a:xfrm>
            <a:off x="8484731" y="1700153"/>
            <a:ext cx="575989" cy="577246"/>
            <a:chOff x="6084168" y="1274820"/>
            <a:chExt cx="432048" cy="432834"/>
          </a:xfrm>
        </p:grpSpPr>
        <p:sp>
          <p:nvSpPr>
            <p:cNvPr id="14" name="椭圆 22"/>
            <p:cNvSpPr>
              <a:spLocks noChangeArrowheads="1"/>
            </p:cNvSpPr>
            <p:nvPr/>
          </p:nvSpPr>
          <p:spPr bwMode="auto">
            <a:xfrm>
              <a:off x="6084168" y="1274820"/>
              <a:ext cx="432048" cy="432834"/>
            </a:xfrm>
            <a:prstGeom prst="ellipse">
              <a:avLst/>
            </a:prstGeom>
            <a:solidFill>
              <a:srgbClr val="1369B2"/>
            </a:solidFill>
            <a:ln>
              <a:noFill/>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solidFill>
                  <a:srgbClr val="FFFFFF"/>
                </a:solidFill>
                <a:latin typeface="+mn-lt"/>
                <a:ea typeface="+mn-ea"/>
                <a:cs typeface="+mn-ea"/>
                <a:sym typeface="+mn-lt"/>
              </a:endParaRPr>
            </a:p>
          </p:txBody>
        </p:sp>
        <p:sp>
          <p:nvSpPr>
            <p:cNvPr id="19" name="Freeform 59"/>
            <p:cNvSpPr>
              <a:spLocks noChangeArrowheads="1"/>
            </p:cNvSpPr>
            <p:nvPr/>
          </p:nvSpPr>
          <p:spPr bwMode="auto">
            <a:xfrm>
              <a:off x="6180302" y="1365898"/>
              <a:ext cx="239780" cy="250679"/>
            </a:xfrm>
            <a:custGeom>
              <a:avLst/>
              <a:gdLst>
                <a:gd name="T0" fmla="*/ 73627430 w 581"/>
                <a:gd name="T1" fmla="*/ 67678707 h 609"/>
                <a:gd name="T2" fmla="*/ 61659637 w 581"/>
                <a:gd name="T3" fmla="*/ 78678142 h 609"/>
                <a:gd name="T4" fmla="*/ 54244957 w 581"/>
                <a:gd name="T5" fmla="*/ 72208055 h 609"/>
                <a:gd name="T6" fmla="*/ 57106883 w 581"/>
                <a:gd name="T7" fmla="*/ 65867111 h 609"/>
                <a:gd name="T8" fmla="*/ 61659637 w 581"/>
                <a:gd name="T9" fmla="*/ 69490662 h 609"/>
                <a:gd name="T10" fmla="*/ 71806401 w 581"/>
                <a:gd name="T11" fmla="*/ 61338122 h 609"/>
                <a:gd name="T12" fmla="*/ 73627430 w 581"/>
                <a:gd name="T13" fmla="*/ 67678707 h 609"/>
                <a:gd name="T14" fmla="*/ 61659637 w 581"/>
                <a:gd name="T15" fmla="*/ 64055516 h 609"/>
                <a:gd name="T16" fmla="*/ 49691843 w 581"/>
                <a:gd name="T17" fmla="*/ 69490662 h 609"/>
                <a:gd name="T18" fmla="*/ 51513233 w 581"/>
                <a:gd name="T19" fmla="*/ 75054951 h 609"/>
                <a:gd name="T20" fmla="*/ 3772261 w 581"/>
                <a:gd name="T21" fmla="*/ 78678142 h 609"/>
                <a:gd name="T22" fmla="*/ 0 w 581"/>
                <a:gd name="T23" fmla="*/ 10999436 h 609"/>
                <a:gd name="T24" fmla="*/ 10146404 w 581"/>
                <a:gd name="T25" fmla="*/ 7246742 h 609"/>
                <a:gd name="T26" fmla="*/ 17561444 w 581"/>
                <a:gd name="T27" fmla="*/ 18246178 h 609"/>
                <a:gd name="T28" fmla="*/ 24845922 w 581"/>
                <a:gd name="T29" fmla="*/ 7246742 h 609"/>
                <a:gd name="T30" fmla="*/ 28488341 w 581"/>
                <a:gd name="T31" fmla="*/ 10999436 h 609"/>
                <a:gd name="T32" fmla="*/ 43318061 w 581"/>
                <a:gd name="T33" fmla="*/ 10999436 h 609"/>
                <a:gd name="T34" fmla="*/ 46960119 w 581"/>
                <a:gd name="T35" fmla="*/ 7246742 h 609"/>
                <a:gd name="T36" fmla="*/ 54244957 w 581"/>
                <a:gd name="T37" fmla="*/ 18246178 h 609"/>
                <a:gd name="T38" fmla="*/ 61659637 w 581"/>
                <a:gd name="T39" fmla="*/ 7246742 h 609"/>
                <a:gd name="T40" fmla="*/ 71806401 w 581"/>
                <a:gd name="T41" fmla="*/ 10999436 h 609"/>
                <a:gd name="T42" fmla="*/ 66212751 w 581"/>
                <a:gd name="T43" fmla="*/ 59526167 h 609"/>
                <a:gd name="T44" fmla="*/ 10146404 w 581"/>
                <a:gd name="T45" fmla="*/ 63149718 h 609"/>
                <a:gd name="T46" fmla="*/ 12878128 w 581"/>
                <a:gd name="T47" fmla="*/ 65867111 h 609"/>
                <a:gd name="T48" fmla="*/ 39545439 w 581"/>
                <a:gd name="T49" fmla="*/ 63149718 h 609"/>
                <a:gd name="T50" fmla="*/ 39545439 w 581"/>
                <a:gd name="T51" fmla="*/ 63149718 h 609"/>
                <a:gd name="T52" fmla="*/ 39545439 w 581"/>
                <a:gd name="T53" fmla="*/ 63149718 h 609"/>
                <a:gd name="T54" fmla="*/ 12878128 w 581"/>
                <a:gd name="T55" fmla="*/ 60431965 h 609"/>
                <a:gd name="T56" fmla="*/ 58017218 w 581"/>
                <a:gd name="T57" fmla="*/ 28339815 h 609"/>
                <a:gd name="T58" fmla="*/ 13788823 w 581"/>
                <a:gd name="T59" fmla="*/ 28339815 h 609"/>
                <a:gd name="T60" fmla="*/ 13788823 w 581"/>
                <a:gd name="T61" fmla="*/ 35715700 h 609"/>
                <a:gd name="T62" fmla="*/ 61659637 w 581"/>
                <a:gd name="T63" fmla="*/ 31963007 h 609"/>
                <a:gd name="T64" fmla="*/ 58017218 w 581"/>
                <a:gd name="T65" fmla="*/ 43868240 h 609"/>
                <a:gd name="T66" fmla="*/ 35903020 w 581"/>
                <a:gd name="T67" fmla="*/ 43868240 h 609"/>
                <a:gd name="T68" fmla="*/ 13788823 w 581"/>
                <a:gd name="T69" fmla="*/ 43868240 h 609"/>
                <a:gd name="T70" fmla="*/ 13788823 w 581"/>
                <a:gd name="T71" fmla="*/ 51244484 h 609"/>
                <a:gd name="T72" fmla="*/ 35903020 w 581"/>
                <a:gd name="T73" fmla="*/ 51244484 h 609"/>
                <a:gd name="T74" fmla="*/ 61659637 w 581"/>
                <a:gd name="T75" fmla="*/ 47491791 h 609"/>
                <a:gd name="T76" fmla="*/ 54244957 w 581"/>
                <a:gd name="T77" fmla="*/ 14622627 h 609"/>
                <a:gd name="T78" fmla="*/ 50602538 w 581"/>
                <a:gd name="T79" fmla="*/ 10999436 h 609"/>
                <a:gd name="T80" fmla="*/ 54244957 w 581"/>
                <a:gd name="T81" fmla="*/ 0 h 609"/>
                <a:gd name="T82" fmla="*/ 58017218 w 581"/>
                <a:gd name="T83" fmla="*/ 10999436 h 609"/>
                <a:gd name="T84" fmla="*/ 35903020 w 581"/>
                <a:gd name="T85" fmla="*/ 14622627 h 609"/>
                <a:gd name="T86" fmla="*/ 32260601 w 581"/>
                <a:gd name="T87" fmla="*/ 10999436 h 609"/>
                <a:gd name="T88" fmla="*/ 35903020 w 581"/>
                <a:gd name="T89" fmla="*/ 0 h 609"/>
                <a:gd name="T90" fmla="*/ 39545439 w 581"/>
                <a:gd name="T91" fmla="*/ 10999436 h 609"/>
                <a:gd name="T92" fmla="*/ 17561444 w 581"/>
                <a:gd name="T93" fmla="*/ 14622627 h 609"/>
                <a:gd name="T94" fmla="*/ 13788823 w 581"/>
                <a:gd name="T95" fmla="*/ 10999436 h 609"/>
                <a:gd name="T96" fmla="*/ 17561444 w 581"/>
                <a:gd name="T97" fmla="*/ 0 h 609"/>
                <a:gd name="T98" fmla="*/ 21203502 w 581"/>
                <a:gd name="T99" fmla="*/ 10999436 h 609"/>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581" h="609">
                  <a:moveTo>
                    <a:pt x="566" y="523"/>
                  </a:moveTo>
                  <a:lnTo>
                    <a:pt x="566" y="523"/>
                  </a:lnTo>
                  <a:cubicBezTo>
                    <a:pt x="495" y="594"/>
                    <a:pt x="495" y="594"/>
                    <a:pt x="495" y="594"/>
                  </a:cubicBezTo>
                  <a:cubicBezTo>
                    <a:pt x="488" y="601"/>
                    <a:pt x="481" y="608"/>
                    <a:pt x="474" y="608"/>
                  </a:cubicBezTo>
                  <a:cubicBezTo>
                    <a:pt x="467" y="608"/>
                    <a:pt x="460" y="601"/>
                    <a:pt x="453" y="594"/>
                  </a:cubicBezTo>
                  <a:cubicBezTo>
                    <a:pt x="417" y="558"/>
                    <a:pt x="417" y="558"/>
                    <a:pt x="417" y="558"/>
                  </a:cubicBezTo>
                  <a:cubicBezTo>
                    <a:pt x="410" y="551"/>
                    <a:pt x="410" y="544"/>
                    <a:pt x="410" y="537"/>
                  </a:cubicBezTo>
                  <a:cubicBezTo>
                    <a:pt x="410" y="523"/>
                    <a:pt x="417" y="509"/>
                    <a:pt x="439" y="509"/>
                  </a:cubicBezTo>
                  <a:cubicBezTo>
                    <a:pt x="446" y="509"/>
                    <a:pt x="453" y="516"/>
                    <a:pt x="453" y="523"/>
                  </a:cubicBezTo>
                  <a:cubicBezTo>
                    <a:pt x="474" y="537"/>
                    <a:pt x="474" y="537"/>
                    <a:pt x="474" y="537"/>
                  </a:cubicBezTo>
                  <a:cubicBezTo>
                    <a:pt x="530" y="481"/>
                    <a:pt x="530" y="481"/>
                    <a:pt x="530" y="481"/>
                  </a:cubicBezTo>
                  <a:cubicBezTo>
                    <a:pt x="537" y="474"/>
                    <a:pt x="545" y="474"/>
                    <a:pt x="552" y="474"/>
                  </a:cubicBezTo>
                  <a:cubicBezTo>
                    <a:pt x="566" y="474"/>
                    <a:pt x="580" y="488"/>
                    <a:pt x="580" y="502"/>
                  </a:cubicBezTo>
                  <a:cubicBezTo>
                    <a:pt x="580" y="509"/>
                    <a:pt x="573" y="516"/>
                    <a:pt x="566" y="523"/>
                  </a:cubicBezTo>
                  <a:close/>
                  <a:moveTo>
                    <a:pt x="474" y="495"/>
                  </a:moveTo>
                  <a:lnTo>
                    <a:pt x="474" y="495"/>
                  </a:lnTo>
                  <a:cubicBezTo>
                    <a:pt x="467" y="488"/>
                    <a:pt x="453" y="481"/>
                    <a:pt x="439" y="481"/>
                  </a:cubicBezTo>
                  <a:cubicBezTo>
                    <a:pt x="403" y="481"/>
                    <a:pt x="382" y="509"/>
                    <a:pt x="382" y="537"/>
                  </a:cubicBezTo>
                  <a:cubicBezTo>
                    <a:pt x="382" y="558"/>
                    <a:pt x="389" y="573"/>
                    <a:pt x="396" y="580"/>
                  </a:cubicBezTo>
                  <a:cubicBezTo>
                    <a:pt x="424" y="608"/>
                    <a:pt x="424" y="608"/>
                    <a:pt x="424" y="608"/>
                  </a:cubicBezTo>
                  <a:cubicBezTo>
                    <a:pt x="29" y="608"/>
                    <a:pt x="29" y="608"/>
                    <a:pt x="29" y="608"/>
                  </a:cubicBezTo>
                  <a:cubicBezTo>
                    <a:pt x="15" y="608"/>
                    <a:pt x="0" y="594"/>
                    <a:pt x="0" y="580"/>
                  </a:cubicBezTo>
                  <a:cubicBezTo>
                    <a:pt x="0" y="85"/>
                    <a:pt x="0" y="85"/>
                    <a:pt x="0" y="85"/>
                  </a:cubicBezTo>
                  <a:cubicBezTo>
                    <a:pt x="0" y="71"/>
                    <a:pt x="15" y="56"/>
                    <a:pt x="29" y="56"/>
                  </a:cubicBezTo>
                  <a:cubicBezTo>
                    <a:pt x="78" y="56"/>
                    <a:pt x="78" y="56"/>
                    <a:pt x="78" y="56"/>
                  </a:cubicBezTo>
                  <a:cubicBezTo>
                    <a:pt x="78" y="85"/>
                    <a:pt x="78" y="85"/>
                    <a:pt x="78" y="85"/>
                  </a:cubicBezTo>
                  <a:cubicBezTo>
                    <a:pt x="78" y="120"/>
                    <a:pt x="106" y="141"/>
                    <a:pt x="135" y="141"/>
                  </a:cubicBezTo>
                  <a:cubicBezTo>
                    <a:pt x="163" y="141"/>
                    <a:pt x="191" y="120"/>
                    <a:pt x="191" y="85"/>
                  </a:cubicBezTo>
                  <a:cubicBezTo>
                    <a:pt x="191" y="56"/>
                    <a:pt x="191" y="56"/>
                    <a:pt x="191" y="56"/>
                  </a:cubicBezTo>
                  <a:cubicBezTo>
                    <a:pt x="219" y="56"/>
                    <a:pt x="219" y="56"/>
                    <a:pt x="219" y="56"/>
                  </a:cubicBezTo>
                  <a:cubicBezTo>
                    <a:pt x="219" y="85"/>
                    <a:pt x="219" y="85"/>
                    <a:pt x="219" y="85"/>
                  </a:cubicBezTo>
                  <a:cubicBezTo>
                    <a:pt x="219" y="120"/>
                    <a:pt x="248" y="141"/>
                    <a:pt x="276" y="141"/>
                  </a:cubicBezTo>
                  <a:cubicBezTo>
                    <a:pt x="304" y="141"/>
                    <a:pt x="333" y="120"/>
                    <a:pt x="333" y="85"/>
                  </a:cubicBezTo>
                  <a:cubicBezTo>
                    <a:pt x="333" y="56"/>
                    <a:pt x="333" y="56"/>
                    <a:pt x="333" y="56"/>
                  </a:cubicBezTo>
                  <a:cubicBezTo>
                    <a:pt x="361" y="56"/>
                    <a:pt x="361" y="56"/>
                    <a:pt x="361" y="56"/>
                  </a:cubicBezTo>
                  <a:cubicBezTo>
                    <a:pt x="361" y="85"/>
                    <a:pt x="361" y="85"/>
                    <a:pt x="361" y="85"/>
                  </a:cubicBezTo>
                  <a:cubicBezTo>
                    <a:pt x="361" y="120"/>
                    <a:pt x="389" y="141"/>
                    <a:pt x="417" y="141"/>
                  </a:cubicBezTo>
                  <a:cubicBezTo>
                    <a:pt x="446" y="141"/>
                    <a:pt x="474" y="120"/>
                    <a:pt x="474" y="85"/>
                  </a:cubicBezTo>
                  <a:cubicBezTo>
                    <a:pt x="474" y="56"/>
                    <a:pt x="474" y="56"/>
                    <a:pt x="474" y="56"/>
                  </a:cubicBezTo>
                  <a:cubicBezTo>
                    <a:pt x="523" y="56"/>
                    <a:pt x="523" y="56"/>
                    <a:pt x="523" y="56"/>
                  </a:cubicBezTo>
                  <a:cubicBezTo>
                    <a:pt x="537" y="56"/>
                    <a:pt x="552" y="71"/>
                    <a:pt x="552" y="85"/>
                  </a:cubicBezTo>
                  <a:cubicBezTo>
                    <a:pt x="552" y="445"/>
                    <a:pt x="552" y="445"/>
                    <a:pt x="552" y="445"/>
                  </a:cubicBezTo>
                  <a:cubicBezTo>
                    <a:pt x="530" y="445"/>
                    <a:pt x="516" y="452"/>
                    <a:pt x="509" y="460"/>
                  </a:cubicBezTo>
                  <a:lnTo>
                    <a:pt x="474" y="495"/>
                  </a:lnTo>
                  <a:close/>
                  <a:moveTo>
                    <a:pt x="78" y="488"/>
                  </a:moveTo>
                  <a:lnTo>
                    <a:pt x="78" y="488"/>
                  </a:lnTo>
                  <a:cubicBezTo>
                    <a:pt x="78" y="502"/>
                    <a:pt x="85" y="509"/>
                    <a:pt x="99" y="509"/>
                  </a:cubicBezTo>
                  <a:cubicBezTo>
                    <a:pt x="283" y="509"/>
                    <a:pt x="283" y="509"/>
                    <a:pt x="283" y="509"/>
                  </a:cubicBezTo>
                  <a:cubicBezTo>
                    <a:pt x="297" y="509"/>
                    <a:pt x="304" y="502"/>
                    <a:pt x="304" y="488"/>
                  </a:cubicBezTo>
                  <a:cubicBezTo>
                    <a:pt x="304" y="474"/>
                    <a:pt x="297" y="467"/>
                    <a:pt x="283" y="467"/>
                  </a:cubicBezTo>
                  <a:cubicBezTo>
                    <a:pt x="99" y="467"/>
                    <a:pt x="99" y="467"/>
                    <a:pt x="99" y="467"/>
                  </a:cubicBezTo>
                  <a:cubicBezTo>
                    <a:pt x="85" y="467"/>
                    <a:pt x="78" y="474"/>
                    <a:pt x="78" y="488"/>
                  </a:cubicBezTo>
                  <a:close/>
                  <a:moveTo>
                    <a:pt x="446" y="219"/>
                  </a:moveTo>
                  <a:lnTo>
                    <a:pt x="446" y="219"/>
                  </a:lnTo>
                  <a:cubicBezTo>
                    <a:pt x="106" y="219"/>
                    <a:pt x="106" y="219"/>
                    <a:pt x="106" y="219"/>
                  </a:cubicBezTo>
                  <a:cubicBezTo>
                    <a:pt x="92" y="219"/>
                    <a:pt x="78" y="233"/>
                    <a:pt x="78" y="247"/>
                  </a:cubicBezTo>
                  <a:cubicBezTo>
                    <a:pt x="78" y="262"/>
                    <a:pt x="92" y="276"/>
                    <a:pt x="106" y="276"/>
                  </a:cubicBezTo>
                  <a:cubicBezTo>
                    <a:pt x="446" y="276"/>
                    <a:pt x="446" y="276"/>
                    <a:pt x="446" y="276"/>
                  </a:cubicBezTo>
                  <a:cubicBezTo>
                    <a:pt x="460" y="276"/>
                    <a:pt x="474" y="262"/>
                    <a:pt x="474" y="247"/>
                  </a:cubicBezTo>
                  <a:cubicBezTo>
                    <a:pt x="474" y="233"/>
                    <a:pt x="460" y="219"/>
                    <a:pt x="446" y="219"/>
                  </a:cubicBezTo>
                  <a:close/>
                  <a:moveTo>
                    <a:pt x="446" y="339"/>
                  </a:moveTo>
                  <a:lnTo>
                    <a:pt x="446" y="339"/>
                  </a:lnTo>
                  <a:cubicBezTo>
                    <a:pt x="276" y="339"/>
                    <a:pt x="276" y="339"/>
                    <a:pt x="276" y="339"/>
                  </a:cubicBezTo>
                  <a:cubicBezTo>
                    <a:pt x="226" y="339"/>
                    <a:pt x="226" y="339"/>
                    <a:pt x="226" y="339"/>
                  </a:cubicBezTo>
                  <a:cubicBezTo>
                    <a:pt x="106" y="339"/>
                    <a:pt x="106" y="339"/>
                    <a:pt x="106" y="339"/>
                  </a:cubicBezTo>
                  <a:cubicBezTo>
                    <a:pt x="92" y="339"/>
                    <a:pt x="78" y="353"/>
                    <a:pt x="78" y="367"/>
                  </a:cubicBezTo>
                  <a:cubicBezTo>
                    <a:pt x="78" y="389"/>
                    <a:pt x="92" y="396"/>
                    <a:pt x="106" y="396"/>
                  </a:cubicBezTo>
                  <a:cubicBezTo>
                    <a:pt x="226" y="396"/>
                    <a:pt x="226" y="396"/>
                    <a:pt x="226" y="396"/>
                  </a:cubicBezTo>
                  <a:cubicBezTo>
                    <a:pt x="276" y="396"/>
                    <a:pt x="276" y="396"/>
                    <a:pt x="276" y="396"/>
                  </a:cubicBezTo>
                  <a:cubicBezTo>
                    <a:pt x="446" y="396"/>
                    <a:pt x="446" y="396"/>
                    <a:pt x="446" y="396"/>
                  </a:cubicBezTo>
                  <a:cubicBezTo>
                    <a:pt x="460" y="396"/>
                    <a:pt x="474" y="389"/>
                    <a:pt x="474" y="367"/>
                  </a:cubicBezTo>
                  <a:cubicBezTo>
                    <a:pt x="474" y="353"/>
                    <a:pt x="460" y="339"/>
                    <a:pt x="446" y="339"/>
                  </a:cubicBezTo>
                  <a:close/>
                  <a:moveTo>
                    <a:pt x="417" y="113"/>
                  </a:moveTo>
                  <a:lnTo>
                    <a:pt x="417" y="113"/>
                  </a:lnTo>
                  <a:cubicBezTo>
                    <a:pt x="403" y="113"/>
                    <a:pt x="389" y="106"/>
                    <a:pt x="389" y="85"/>
                  </a:cubicBezTo>
                  <a:cubicBezTo>
                    <a:pt x="389" y="28"/>
                    <a:pt x="389" y="28"/>
                    <a:pt x="389" y="28"/>
                  </a:cubicBezTo>
                  <a:cubicBezTo>
                    <a:pt x="389" y="14"/>
                    <a:pt x="403" y="0"/>
                    <a:pt x="417" y="0"/>
                  </a:cubicBezTo>
                  <a:cubicBezTo>
                    <a:pt x="431" y="0"/>
                    <a:pt x="446" y="14"/>
                    <a:pt x="446" y="28"/>
                  </a:cubicBezTo>
                  <a:cubicBezTo>
                    <a:pt x="446" y="85"/>
                    <a:pt x="446" y="85"/>
                    <a:pt x="446" y="85"/>
                  </a:cubicBezTo>
                  <a:cubicBezTo>
                    <a:pt x="446" y="106"/>
                    <a:pt x="431" y="113"/>
                    <a:pt x="417" y="113"/>
                  </a:cubicBezTo>
                  <a:close/>
                  <a:moveTo>
                    <a:pt x="276" y="113"/>
                  </a:moveTo>
                  <a:lnTo>
                    <a:pt x="276" y="113"/>
                  </a:lnTo>
                  <a:cubicBezTo>
                    <a:pt x="262" y="113"/>
                    <a:pt x="248" y="106"/>
                    <a:pt x="248" y="85"/>
                  </a:cubicBezTo>
                  <a:cubicBezTo>
                    <a:pt x="248" y="28"/>
                    <a:pt x="248" y="28"/>
                    <a:pt x="248" y="28"/>
                  </a:cubicBezTo>
                  <a:cubicBezTo>
                    <a:pt x="248" y="14"/>
                    <a:pt x="262" y="0"/>
                    <a:pt x="276" y="0"/>
                  </a:cubicBezTo>
                  <a:cubicBezTo>
                    <a:pt x="290" y="0"/>
                    <a:pt x="304" y="14"/>
                    <a:pt x="304" y="28"/>
                  </a:cubicBezTo>
                  <a:cubicBezTo>
                    <a:pt x="304" y="85"/>
                    <a:pt x="304" y="85"/>
                    <a:pt x="304" y="85"/>
                  </a:cubicBezTo>
                  <a:cubicBezTo>
                    <a:pt x="304" y="106"/>
                    <a:pt x="290" y="113"/>
                    <a:pt x="276" y="113"/>
                  </a:cubicBezTo>
                  <a:close/>
                  <a:moveTo>
                    <a:pt x="135" y="113"/>
                  </a:moveTo>
                  <a:lnTo>
                    <a:pt x="135" y="113"/>
                  </a:lnTo>
                  <a:cubicBezTo>
                    <a:pt x="121" y="113"/>
                    <a:pt x="106" y="106"/>
                    <a:pt x="106" y="85"/>
                  </a:cubicBezTo>
                  <a:cubicBezTo>
                    <a:pt x="106" y="28"/>
                    <a:pt x="106" y="28"/>
                    <a:pt x="106" y="28"/>
                  </a:cubicBezTo>
                  <a:cubicBezTo>
                    <a:pt x="106" y="14"/>
                    <a:pt x="121" y="0"/>
                    <a:pt x="135" y="0"/>
                  </a:cubicBezTo>
                  <a:cubicBezTo>
                    <a:pt x="149" y="0"/>
                    <a:pt x="163" y="14"/>
                    <a:pt x="163" y="28"/>
                  </a:cubicBezTo>
                  <a:cubicBezTo>
                    <a:pt x="163" y="85"/>
                    <a:pt x="163" y="85"/>
                    <a:pt x="163" y="85"/>
                  </a:cubicBezTo>
                  <a:cubicBezTo>
                    <a:pt x="163" y="106"/>
                    <a:pt x="149" y="113"/>
                    <a:pt x="135" y="113"/>
                  </a:cubicBezTo>
                  <a:close/>
                </a:path>
              </a:pathLst>
            </a:custGeom>
            <a:solidFill>
              <a:schemeClr val="bg1"/>
            </a:solidFill>
            <a:ln>
              <a:noFill/>
            </a:ln>
          </p:spPr>
          <p:txBody>
            <a:bodyPr wrap="none" lIns="34290" tIns="17145" rIns="34290" bIns="17145" anchor="ctr"/>
            <a:lstStyle/>
            <a:p>
              <a:endParaRPr lang="en-US">
                <a:cs typeface="+mn-ea"/>
                <a:sym typeface="+mn-lt"/>
              </a:endParaRPr>
            </a:p>
          </p:txBody>
        </p:sp>
      </p:grpSp>
      <p:grpSp>
        <p:nvGrpSpPr>
          <p:cNvPr id="8" name="组合 7"/>
          <p:cNvGrpSpPr/>
          <p:nvPr userDrawn="1"/>
        </p:nvGrpSpPr>
        <p:grpSpPr>
          <a:xfrm>
            <a:off x="6756764" y="1700678"/>
            <a:ext cx="575989" cy="576197"/>
            <a:chOff x="4788024" y="1275213"/>
            <a:chExt cx="432048" cy="432048"/>
          </a:xfrm>
        </p:grpSpPr>
        <p:sp>
          <p:nvSpPr>
            <p:cNvPr id="17" name="椭圆 65"/>
            <p:cNvSpPr>
              <a:spLocks noChangeArrowheads="1"/>
            </p:cNvSpPr>
            <p:nvPr/>
          </p:nvSpPr>
          <p:spPr bwMode="auto">
            <a:xfrm>
              <a:off x="4788024" y="1275213"/>
              <a:ext cx="432048" cy="432048"/>
            </a:xfrm>
            <a:prstGeom prst="ellipse">
              <a:avLst/>
            </a:prstGeom>
            <a:solidFill>
              <a:srgbClr val="F79600"/>
            </a:solidFill>
            <a:ln>
              <a:noFill/>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solidFill>
                  <a:srgbClr val="FFFFFF"/>
                </a:solidFill>
                <a:latin typeface="+mn-lt"/>
                <a:ea typeface="+mn-ea"/>
                <a:cs typeface="+mn-ea"/>
                <a:sym typeface="+mn-lt"/>
              </a:endParaRPr>
            </a:p>
          </p:txBody>
        </p:sp>
        <p:sp>
          <p:nvSpPr>
            <p:cNvPr id="20" name="Freeform 110"/>
            <p:cNvSpPr>
              <a:spLocks noChangeArrowheads="1"/>
            </p:cNvSpPr>
            <p:nvPr/>
          </p:nvSpPr>
          <p:spPr bwMode="auto">
            <a:xfrm>
              <a:off x="4891102" y="1366806"/>
              <a:ext cx="250679" cy="248862"/>
            </a:xfrm>
            <a:custGeom>
              <a:avLst/>
              <a:gdLst>
                <a:gd name="T0" fmla="*/ 78678142 w 609"/>
                <a:gd name="T1" fmla="*/ 71002280 h 602"/>
                <a:gd name="T2" fmla="*/ 78678142 w 609"/>
                <a:gd name="T3" fmla="*/ 71002280 h 602"/>
                <a:gd name="T4" fmla="*/ 71302258 w 609"/>
                <a:gd name="T5" fmla="*/ 78441997 h 602"/>
                <a:gd name="T6" fmla="*/ 65867111 w 609"/>
                <a:gd name="T7" fmla="*/ 76614673 h 602"/>
                <a:gd name="T8" fmla="*/ 44774038 w 609"/>
                <a:gd name="T9" fmla="*/ 54426302 h 602"/>
                <a:gd name="T10" fmla="*/ 29245613 w 609"/>
                <a:gd name="T11" fmla="*/ 59125033 h 602"/>
                <a:gd name="T12" fmla="*/ 0 w 609"/>
                <a:gd name="T13" fmla="*/ 29497307 h 602"/>
                <a:gd name="T14" fmla="*/ 29245613 w 609"/>
                <a:gd name="T15" fmla="*/ 0 h 602"/>
                <a:gd name="T16" fmla="*/ 58491226 w 609"/>
                <a:gd name="T17" fmla="*/ 29497307 h 602"/>
                <a:gd name="T18" fmla="*/ 54867675 w 609"/>
                <a:gd name="T19" fmla="*/ 44376380 h 602"/>
                <a:gd name="T20" fmla="*/ 75960749 w 609"/>
                <a:gd name="T21" fmla="*/ 65520668 h 602"/>
                <a:gd name="T22" fmla="*/ 78678142 w 609"/>
                <a:gd name="T23" fmla="*/ 71002280 h 602"/>
                <a:gd name="T24" fmla="*/ 29245613 w 609"/>
                <a:gd name="T25" fmla="*/ 7439717 h 602"/>
                <a:gd name="T26" fmla="*/ 29245613 w 609"/>
                <a:gd name="T27" fmla="*/ 7439717 h 602"/>
                <a:gd name="T28" fmla="*/ 7246742 w 609"/>
                <a:gd name="T29" fmla="*/ 29497307 h 602"/>
                <a:gd name="T30" fmla="*/ 29245613 w 609"/>
                <a:gd name="T31" fmla="*/ 51685677 h 602"/>
                <a:gd name="T32" fmla="*/ 51244484 w 609"/>
                <a:gd name="T33" fmla="*/ 29497307 h 602"/>
                <a:gd name="T34" fmla="*/ 29245613 w 609"/>
                <a:gd name="T35" fmla="*/ 7439717 h 602"/>
                <a:gd name="T36" fmla="*/ 42056644 w 609"/>
                <a:gd name="T37" fmla="*/ 33282375 h 602"/>
                <a:gd name="T38" fmla="*/ 42056644 w 609"/>
                <a:gd name="T39" fmla="*/ 33282375 h 602"/>
                <a:gd name="T40" fmla="*/ 32868804 w 609"/>
                <a:gd name="T41" fmla="*/ 33282375 h 602"/>
                <a:gd name="T42" fmla="*/ 32868804 w 609"/>
                <a:gd name="T43" fmla="*/ 41504973 h 602"/>
                <a:gd name="T44" fmla="*/ 29245613 w 609"/>
                <a:gd name="T45" fmla="*/ 45290042 h 602"/>
                <a:gd name="T46" fmla="*/ 25622062 w 609"/>
                <a:gd name="T47" fmla="*/ 41504973 h 602"/>
                <a:gd name="T48" fmla="*/ 25622062 w 609"/>
                <a:gd name="T49" fmla="*/ 33282375 h 602"/>
                <a:gd name="T50" fmla="*/ 17340380 w 609"/>
                <a:gd name="T51" fmla="*/ 33282375 h 602"/>
                <a:gd name="T52" fmla="*/ 13716829 w 609"/>
                <a:gd name="T53" fmla="*/ 29497307 h 602"/>
                <a:gd name="T54" fmla="*/ 17340380 w 609"/>
                <a:gd name="T55" fmla="*/ 25842658 h 602"/>
                <a:gd name="T56" fmla="*/ 25622062 w 609"/>
                <a:gd name="T57" fmla="*/ 25842658 h 602"/>
                <a:gd name="T58" fmla="*/ 25622062 w 609"/>
                <a:gd name="T59" fmla="*/ 16575978 h 602"/>
                <a:gd name="T60" fmla="*/ 29245613 w 609"/>
                <a:gd name="T61" fmla="*/ 12921329 h 602"/>
                <a:gd name="T62" fmla="*/ 32868804 w 609"/>
                <a:gd name="T63" fmla="*/ 16575978 h 602"/>
                <a:gd name="T64" fmla="*/ 32868804 w 609"/>
                <a:gd name="T65" fmla="*/ 25842658 h 602"/>
                <a:gd name="T66" fmla="*/ 42056644 w 609"/>
                <a:gd name="T67" fmla="*/ 25842658 h 602"/>
                <a:gd name="T68" fmla="*/ 45679835 w 609"/>
                <a:gd name="T69" fmla="*/ 29497307 h 602"/>
                <a:gd name="T70" fmla="*/ 42056644 w 609"/>
                <a:gd name="T71" fmla="*/ 33282375 h 60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609" h="602">
                  <a:moveTo>
                    <a:pt x="608" y="544"/>
                  </a:moveTo>
                  <a:lnTo>
                    <a:pt x="608" y="544"/>
                  </a:lnTo>
                  <a:cubicBezTo>
                    <a:pt x="608" y="573"/>
                    <a:pt x="579" y="601"/>
                    <a:pt x="551" y="601"/>
                  </a:cubicBezTo>
                  <a:cubicBezTo>
                    <a:pt x="530" y="601"/>
                    <a:pt x="516" y="594"/>
                    <a:pt x="509" y="587"/>
                  </a:cubicBezTo>
                  <a:cubicBezTo>
                    <a:pt x="346" y="417"/>
                    <a:pt x="346" y="417"/>
                    <a:pt x="346" y="417"/>
                  </a:cubicBezTo>
                  <a:cubicBezTo>
                    <a:pt x="311" y="438"/>
                    <a:pt x="269" y="453"/>
                    <a:pt x="226" y="453"/>
                  </a:cubicBezTo>
                  <a:cubicBezTo>
                    <a:pt x="106" y="453"/>
                    <a:pt x="0" y="347"/>
                    <a:pt x="0" y="226"/>
                  </a:cubicBezTo>
                  <a:cubicBezTo>
                    <a:pt x="0" y="99"/>
                    <a:pt x="106" y="0"/>
                    <a:pt x="226" y="0"/>
                  </a:cubicBezTo>
                  <a:cubicBezTo>
                    <a:pt x="353" y="0"/>
                    <a:pt x="452" y="99"/>
                    <a:pt x="452" y="226"/>
                  </a:cubicBezTo>
                  <a:cubicBezTo>
                    <a:pt x="452" y="269"/>
                    <a:pt x="445" y="304"/>
                    <a:pt x="424" y="340"/>
                  </a:cubicBezTo>
                  <a:cubicBezTo>
                    <a:pt x="587" y="502"/>
                    <a:pt x="587" y="502"/>
                    <a:pt x="587" y="502"/>
                  </a:cubicBezTo>
                  <a:cubicBezTo>
                    <a:pt x="601" y="516"/>
                    <a:pt x="608" y="530"/>
                    <a:pt x="608" y="544"/>
                  </a:cubicBezTo>
                  <a:close/>
                  <a:moveTo>
                    <a:pt x="226" y="57"/>
                  </a:moveTo>
                  <a:lnTo>
                    <a:pt x="226" y="57"/>
                  </a:lnTo>
                  <a:cubicBezTo>
                    <a:pt x="134" y="57"/>
                    <a:pt x="56" y="127"/>
                    <a:pt x="56" y="226"/>
                  </a:cubicBezTo>
                  <a:cubicBezTo>
                    <a:pt x="56" y="318"/>
                    <a:pt x="134" y="396"/>
                    <a:pt x="226" y="396"/>
                  </a:cubicBezTo>
                  <a:cubicBezTo>
                    <a:pt x="325" y="396"/>
                    <a:pt x="396" y="318"/>
                    <a:pt x="396" y="226"/>
                  </a:cubicBezTo>
                  <a:cubicBezTo>
                    <a:pt x="396" y="127"/>
                    <a:pt x="325" y="57"/>
                    <a:pt x="226" y="57"/>
                  </a:cubicBezTo>
                  <a:close/>
                  <a:moveTo>
                    <a:pt x="325" y="255"/>
                  </a:moveTo>
                  <a:lnTo>
                    <a:pt x="325" y="255"/>
                  </a:lnTo>
                  <a:cubicBezTo>
                    <a:pt x="254" y="255"/>
                    <a:pt x="254" y="255"/>
                    <a:pt x="254" y="255"/>
                  </a:cubicBezTo>
                  <a:cubicBezTo>
                    <a:pt x="254" y="318"/>
                    <a:pt x="254" y="318"/>
                    <a:pt x="254" y="318"/>
                  </a:cubicBezTo>
                  <a:cubicBezTo>
                    <a:pt x="254" y="333"/>
                    <a:pt x="247" y="347"/>
                    <a:pt x="226" y="347"/>
                  </a:cubicBezTo>
                  <a:cubicBezTo>
                    <a:pt x="212" y="347"/>
                    <a:pt x="198" y="333"/>
                    <a:pt x="198" y="318"/>
                  </a:cubicBezTo>
                  <a:cubicBezTo>
                    <a:pt x="198" y="255"/>
                    <a:pt x="198" y="255"/>
                    <a:pt x="198" y="255"/>
                  </a:cubicBezTo>
                  <a:cubicBezTo>
                    <a:pt x="134" y="255"/>
                    <a:pt x="134" y="255"/>
                    <a:pt x="134" y="255"/>
                  </a:cubicBezTo>
                  <a:cubicBezTo>
                    <a:pt x="120" y="255"/>
                    <a:pt x="106" y="241"/>
                    <a:pt x="106" y="226"/>
                  </a:cubicBezTo>
                  <a:cubicBezTo>
                    <a:pt x="106" y="205"/>
                    <a:pt x="120" y="198"/>
                    <a:pt x="134" y="198"/>
                  </a:cubicBezTo>
                  <a:cubicBezTo>
                    <a:pt x="198" y="198"/>
                    <a:pt x="198" y="198"/>
                    <a:pt x="198" y="198"/>
                  </a:cubicBezTo>
                  <a:cubicBezTo>
                    <a:pt x="198" y="127"/>
                    <a:pt x="198" y="127"/>
                    <a:pt x="198" y="127"/>
                  </a:cubicBezTo>
                  <a:cubicBezTo>
                    <a:pt x="198" y="113"/>
                    <a:pt x="212" y="99"/>
                    <a:pt x="226" y="99"/>
                  </a:cubicBezTo>
                  <a:cubicBezTo>
                    <a:pt x="247" y="99"/>
                    <a:pt x="254" y="113"/>
                    <a:pt x="254" y="127"/>
                  </a:cubicBezTo>
                  <a:cubicBezTo>
                    <a:pt x="254" y="198"/>
                    <a:pt x="254" y="198"/>
                    <a:pt x="254" y="198"/>
                  </a:cubicBezTo>
                  <a:cubicBezTo>
                    <a:pt x="325" y="198"/>
                    <a:pt x="325" y="198"/>
                    <a:pt x="325" y="198"/>
                  </a:cubicBezTo>
                  <a:cubicBezTo>
                    <a:pt x="339" y="198"/>
                    <a:pt x="353" y="205"/>
                    <a:pt x="353" y="226"/>
                  </a:cubicBezTo>
                  <a:cubicBezTo>
                    <a:pt x="353" y="241"/>
                    <a:pt x="339" y="255"/>
                    <a:pt x="325" y="255"/>
                  </a:cubicBezTo>
                  <a:close/>
                </a:path>
              </a:pathLst>
            </a:custGeom>
            <a:solidFill>
              <a:schemeClr val="bg1"/>
            </a:solidFill>
            <a:ln>
              <a:noFill/>
            </a:ln>
          </p:spPr>
          <p:txBody>
            <a:bodyPr wrap="none" lIns="34290" tIns="17145" rIns="34290" bIns="17145" anchor="ctr"/>
            <a:lstStyle/>
            <a:p>
              <a:endParaRPr lang="en-US">
                <a:cs typeface="+mn-ea"/>
                <a:sym typeface="+mn-lt"/>
              </a:endParaRPr>
            </a:p>
          </p:txBody>
        </p:sp>
      </p:grpSp>
      <p:grpSp>
        <p:nvGrpSpPr>
          <p:cNvPr id="9" name="组合 8"/>
          <p:cNvGrpSpPr/>
          <p:nvPr userDrawn="1"/>
        </p:nvGrpSpPr>
        <p:grpSpPr>
          <a:xfrm>
            <a:off x="7620748" y="1700153"/>
            <a:ext cx="577036" cy="577246"/>
            <a:chOff x="5436096" y="1274820"/>
            <a:chExt cx="432833" cy="432834"/>
          </a:xfrm>
        </p:grpSpPr>
        <p:sp>
          <p:nvSpPr>
            <p:cNvPr id="25" name="椭圆 16"/>
            <p:cNvSpPr>
              <a:spLocks noChangeArrowheads="1"/>
            </p:cNvSpPr>
            <p:nvPr/>
          </p:nvSpPr>
          <p:spPr bwMode="auto">
            <a:xfrm>
              <a:off x="5436096" y="1274820"/>
              <a:ext cx="432833" cy="432834"/>
            </a:xfrm>
            <a:prstGeom prst="ellipse">
              <a:avLst/>
            </a:pr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solidFill>
                  <a:srgbClr val="FFFFFF"/>
                </a:solidFill>
                <a:latin typeface="+mn-lt"/>
                <a:ea typeface="+mn-ea"/>
                <a:cs typeface="+mn-ea"/>
                <a:sym typeface="+mn-lt"/>
              </a:endParaRPr>
            </a:p>
          </p:txBody>
        </p:sp>
        <p:sp>
          <p:nvSpPr>
            <p:cNvPr id="21" name="Freeform 16"/>
            <p:cNvSpPr>
              <a:spLocks noChangeArrowheads="1"/>
            </p:cNvSpPr>
            <p:nvPr/>
          </p:nvSpPr>
          <p:spPr bwMode="auto">
            <a:xfrm>
              <a:off x="5554420" y="1377705"/>
              <a:ext cx="196183" cy="227065"/>
            </a:xfrm>
            <a:custGeom>
              <a:avLst/>
              <a:gdLst>
                <a:gd name="T0" fmla="*/ 58106390 w 475"/>
                <a:gd name="T1" fmla="*/ 71207247 h 552"/>
                <a:gd name="T2" fmla="*/ 58106390 w 475"/>
                <a:gd name="T3" fmla="*/ 71207247 h 552"/>
                <a:gd name="T4" fmla="*/ 54327993 w 475"/>
                <a:gd name="T5" fmla="*/ 71207247 h 552"/>
                <a:gd name="T6" fmla="*/ 54327993 w 475"/>
                <a:gd name="T7" fmla="*/ 0 h 552"/>
                <a:gd name="T8" fmla="*/ 58106390 w 475"/>
                <a:gd name="T9" fmla="*/ 0 h 552"/>
                <a:gd name="T10" fmla="*/ 61754124 w 475"/>
                <a:gd name="T11" fmla="*/ 3618618 h 552"/>
                <a:gd name="T12" fmla="*/ 61754124 w 475"/>
                <a:gd name="T13" fmla="*/ 67588630 h 552"/>
                <a:gd name="T14" fmla="*/ 58106390 w 475"/>
                <a:gd name="T15" fmla="*/ 71207247 h 552"/>
                <a:gd name="T16" fmla="*/ 7426131 w 475"/>
                <a:gd name="T17" fmla="*/ 67588630 h 552"/>
                <a:gd name="T18" fmla="*/ 7426131 w 475"/>
                <a:gd name="T19" fmla="*/ 67588630 h 552"/>
                <a:gd name="T20" fmla="*/ 7426131 w 475"/>
                <a:gd name="T21" fmla="*/ 63970012 h 552"/>
                <a:gd name="T22" fmla="*/ 13809846 w 475"/>
                <a:gd name="T23" fmla="*/ 63970012 h 552"/>
                <a:gd name="T24" fmla="*/ 21235977 w 475"/>
                <a:gd name="T25" fmla="*/ 56603721 h 552"/>
                <a:gd name="T26" fmla="*/ 13809846 w 475"/>
                <a:gd name="T27" fmla="*/ 49237429 h 552"/>
                <a:gd name="T28" fmla="*/ 7426131 w 475"/>
                <a:gd name="T29" fmla="*/ 49237429 h 552"/>
                <a:gd name="T30" fmla="*/ 7426131 w 475"/>
                <a:gd name="T31" fmla="*/ 42905028 h 552"/>
                <a:gd name="T32" fmla="*/ 13809846 w 475"/>
                <a:gd name="T33" fmla="*/ 42905028 h 552"/>
                <a:gd name="T34" fmla="*/ 21235977 w 475"/>
                <a:gd name="T35" fmla="*/ 35539095 h 552"/>
                <a:gd name="T36" fmla="*/ 13809846 w 475"/>
                <a:gd name="T37" fmla="*/ 28301860 h 552"/>
                <a:gd name="T38" fmla="*/ 7426131 w 475"/>
                <a:gd name="T39" fmla="*/ 28301860 h 552"/>
                <a:gd name="T40" fmla="*/ 7426131 w 475"/>
                <a:gd name="T41" fmla="*/ 21840403 h 552"/>
                <a:gd name="T42" fmla="*/ 13809846 w 475"/>
                <a:gd name="T43" fmla="*/ 21840403 h 552"/>
                <a:gd name="T44" fmla="*/ 21235977 w 475"/>
                <a:gd name="T45" fmla="*/ 14603167 h 552"/>
                <a:gd name="T46" fmla="*/ 13809846 w 475"/>
                <a:gd name="T47" fmla="*/ 7236876 h 552"/>
                <a:gd name="T48" fmla="*/ 7426131 w 475"/>
                <a:gd name="T49" fmla="*/ 7236876 h 552"/>
                <a:gd name="T50" fmla="*/ 7426131 w 475"/>
                <a:gd name="T51" fmla="*/ 3618618 h 552"/>
                <a:gd name="T52" fmla="*/ 11074226 w 475"/>
                <a:gd name="T53" fmla="*/ 0 h 552"/>
                <a:gd name="T54" fmla="*/ 50680259 w 475"/>
                <a:gd name="T55" fmla="*/ 0 h 552"/>
                <a:gd name="T56" fmla="*/ 50680259 w 475"/>
                <a:gd name="T57" fmla="*/ 71207247 h 552"/>
                <a:gd name="T58" fmla="*/ 11074226 w 475"/>
                <a:gd name="T59" fmla="*/ 71207247 h 552"/>
                <a:gd name="T60" fmla="*/ 7426131 w 475"/>
                <a:gd name="T61" fmla="*/ 67588630 h 552"/>
                <a:gd name="T62" fmla="*/ 17588243 w 475"/>
                <a:gd name="T63" fmla="*/ 14603167 h 552"/>
                <a:gd name="T64" fmla="*/ 17588243 w 475"/>
                <a:gd name="T65" fmla="*/ 14603167 h 552"/>
                <a:gd name="T66" fmla="*/ 13809846 w 475"/>
                <a:gd name="T67" fmla="*/ 18221785 h 552"/>
                <a:gd name="T68" fmla="*/ 3778036 w 475"/>
                <a:gd name="T69" fmla="*/ 18221785 h 552"/>
                <a:gd name="T70" fmla="*/ 0 w 475"/>
                <a:gd name="T71" fmla="*/ 14603167 h 552"/>
                <a:gd name="T72" fmla="*/ 3778036 w 475"/>
                <a:gd name="T73" fmla="*/ 10984909 h 552"/>
                <a:gd name="T74" fmla="*/ 13809846 w 475"/>
                <a:gd name="T75" fmla="*/ 10984909 h 552"/>
                <a:gd name="T76" fmla="*/ 17588243 w 475"/>
                <a:gd name="T77" fmla="*/ 14603167 h 552"/>
                <a:gd name="T78" fmla="*/ 3778036 w 475"/>
                <a:gd name="T79" fmla="*/ 31920478 h 552"/>
                <a:gd name="T80" fmla="*/ 3778036 w 475"/>
                <a:gd name="T81" fmla="*/ 31920478 h 552"/>
                <a:gd name="T82" fmla="*/ 13809846 w 475"/>
                <a:gd name="T83" fmla="*/ 31920478 h 552"/>
                <a:gd name="T84" fmla="*/ 17588243 w 475"/>
                <a:gd name="T85" fmla="*/ 35539095 h 552"/>
                <a:gd name="T86" fmla="*/ 13809846 w 475"/>
                <a:gd name="T87" fmla="*/ 39286770 h 552"/>
                <a:gd name="T88" fmla="*/ 3778036 w 475"/>
                <a:gd name="T89" fmla="*/ 39286770 h 552"/>
                <a:gd name="T90" fmla="*/ 0 w 475"/>
                <a:gd name="T91" fmla="*/ 35539095 h 552"/>
                <a:gd name="T92" fmla="*/ 3778036 w 475"/>
                <a:gd name="T93" fmla="*/ 31920478 h 552"/>
                <a:gd name="T94" fmla="*/ 3778036 w 475"/>
                <a:gd name="T95" fmla="*/ 52985462 h 552"/>
                <a:gd name="T96" fmla="*/ 3778036 w 475"/>
                <a:gd name="T97" fmla="*/ 52985462 h 552"/>
                <a:gd name="T98" fmla="*/ 13809846 w 475"/>
                <a:gd name="T99" fmla="*/ 52985462 h 552"/>
                <a:gd name="T100" fmla="*/ 17588243 w 475"/>
                <a:gd name="T101" fmla="*/ 56603721 h 552"/>
                <a:gd name="T102" fmla="*/ 13809846 w 475"/>
                <a:gd name="T103" fmla="*/ 60222338 h 552"/>
                <a:gd name="T104" fmla="*/ 3778036 w 475"/>
                <a:gd name="T105" fmla="*/ 60222338 h 552"/>
                <a:gd name="T106" fmla="*/ 0 w 475"/>
                <a:gd name="T107" fmla="*/ 56603721 h 552"/>
                <a:gd name="T108" fmla="*/ 3778036 w 475"/>
                <a:gd name="T109" fmla="*/ 52985462 h 552"/>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475" h="552">
                  <a:moveTo>
                    <a:pt x="446" y="551"/>
                  </a:moveTo>
                  <a:lnTo>
                    <a:pt x="446" y="551"/>
                  </a:lnTo>
                  <a:cubicBezTo>
                    <a:pt x="417" y="551"/>
                    <a:pt x="417" y="551"/>
                    <a:pt x="417" y="551"/>
                  </a:cubicBezTo>
                  <a:cubicBezTo>
                    <a:pt x="417" y="0"/>
                    <a:pt x="417" y="0"/>
                    <a:pt x="417" y="0"/>
                  </a:cubicBezTo>
                  <a:cubicBezTo>
                    <a:pt x="446" y="0"/>
                    <a:pt x="446" y="0"/>
                    <a:pt x="446" y="0"/>
                  </a:cubicBezTo>
                  <a:cubicBezTo>
                    <a:pt x="460" y="0"/>
                    <a:pt x="474" y="14"/>
                    <a:pt x="474" y="28"/>
                  </a:cubicBezTo>
                  <a:cubicBezTo>
                    <a:pt x="474" y="523"/>
                    <a:pt x="474" y="523"/>
                    <a:pt x="474" y="523"/>
                  </a:cubicBezTo>
                  <a:cubicBezTo>
                    <a:pt x="474" y="537"/>
                    <a:pt x="460" y="551"/>
                    <a:pt x="446" y="551"/>
                  </a:cubicBezTo>
                  <a:close/>
                  <a:moveTo>
                    <a:pt x="57" y="523"/>
                  </a:moveTo>
                  <a:lnTo>
                    <a:pt x="57" y="523"/>
                  </a:lnTo>
                  <a:cubicBezTo>
                    <a:pt x="57" y="495"/>
                    <a:pt x="57" y="495"/>
                    <a:pt x="57" y="495"/>
                  </a:cubicBezTo>
                  <a:cubicBezTo>
                    <a:pt x="106" y="495"/>
                    <a:pt x="106" y="495"/>
                    <a:pt x="106" y="495"/>
                  </a:cubicBezTo>
                  <a:cubicBezTo>
                    <a:pt x="135" y="495"/>
                    <a:pt x="163" y="466"/>
                    <a:pt x="163" y="438"/>
                  </a:cubicBezTo>
                  <a:cubicBezTo>
                    <a:pt x="163" y="403"/>
                    <a:pt x="135" y="381"/>
                    <a:pt x="106" y="381"/>
                  </a:cubicBezTo>
                  <a:cubicBezTo>
                    <a:pt x="57" y="381"/>
                    <a:pt x="57" y="381"/>
                    <a:pt x="57" y="381"/>
                  </a:cubicBezTo>
                  <a:cubicBezTo>
                    <a:pt x="57" y="332"/>
                    <a:pt x="57" y="332"/>
                    <a:pt x="57" y="332"/>
                  </a:cubicBezTo>
                  <a:cubicBezTo>
                    <a:pt x="106" y="332"/>
                    <a:pt x="106" y="332"/>
                    <a:pt x="106" y="332"/>
                  </a:cubicBezTo>
                  <a:cubicBezTo>
                    <a:pt x="135" y="332"/>
                    <a:pt x="163" y="304"/>
                    <a:pt x="163" y="275"/>
                  </a:cubicBezTo>
                  <a:cubicBezTo>
                    <a:pt x="163" y="247"/>
                    <a:pt x="135" y="219"/>
                    <a:pt x="106" y="219"/>
                  </a:cubicBezTo>
                  <a:cubicBezTo>
                    <a:pt x="57" y="219"/>
                    <a:pt x="57" y="219"/>
                    <a:pt x="57" y="219"/>
                  </a:cubicBezTo>
                  <a:cubicBezTo>
                    <a:pt x="57" y="169"/>
                    <a:pt x="57" y="169"/>
                    <a:pt x="57" y="169"/>
                  </a:cubicBezTo>
                  <a:cubicBezTo>
                    <a:pt x="106" y="169"/>
                    <a:pt x="106" y="169"/>
                    <a:pt x="106" y="169"/>
                  </a:cubicBezTo>
                  <a:cubicBezTo>
                    <a:pt x="135" y="169"/>
                    <a:pt x="163" y="148"/>
                    <a:pt x="163" y="113"/>
                  </a:cubicBezTo>
                  <a:cubicBezTo>
                    <a:pt x="163" y="85"/>
                    <a:pt x="135" y="56"/>
                    <a:pt x="106" y="56"/>
                  </a:cubicBezTo>
                  <a:cubicBezTo>
                    <a:pt x="57" y="56"/>
                    <a:pt x="57" y="56"/>
                    <a:pt x="57" y="56"/>
                  </a:cubicBezTo>
                  <a:cubicBezTo>
                    <a:pt x="57" y="28"/>
                    <a:pt x="57" y="28"/>
                    <a:pt x="57" y="28"/>
                  </a:cubicBezTo>
                  <a:cubicBezTo>
                    <a:pt x="57" y="14"/>
                    <a:pt x="71" y="0"/>
                    <a:pt x="85" y="0"/>
                  </a:cubicBezTo>
                  <a:cubicBezTo>
                    <a:pt x="389" y="0"/>
                    <a:pt x="389" y="0"/>
                    <a:pt x="389" y="0"/>
                  </a:cubicBezTo>
                  <a:cubicBezTo>
                    <a:pt x="389" y="551"/>
                    <a:pt x="389" y="551"/>
                    <a:pt x="389" y="551"/>
                  </a:cubicBezTo>
                  <a:cubicBezTo>
                    <a:pt x="85" y="551"/>
                    <a:pt x="85" y="551"/>
                    <a:pt x="85" y="551"/>
                  </a:cubicBezTo>
                  <a:cubicBezTo>
                    <a:pt x="71" y="551"/>
                    <a:pt x="57" y="537"/>
                    <a:pt x="57" y="523"/>
                  </a:cubicBezTo>
                  <a:close/>
                  <a:moveTo>
                    <a:pt x="135" y="113"/>
                  </a:moveTo>
                  <a:lnTo>
                    <a:pt x="135" y="113"/>
                  </a:lnTo>
                  <a:cubicBezTo>
                    <a:pt x="135" y="134"/>
                    <a:pt x="120" y="141"/>
                    <a:pt x="106" y="141"/>
                  </a:cubicBezTo>
                  <a:cubicBezTo>
                    <a:pt x="29" y="141"/>
                    <a:pt x="29" y="141"/>
                    <a:pt x="29" y="141"/>
                  </a:cubicBezTo>
                  <a:cubicBezTo>
                    <a:pt x="15" y="141"/>
                    <a:pt x="0" y="134"/>
                    <a:pt x="0" y="113"/>
                  </a:cubicBezTo>
                  <a:cubicBezTo>
                    <a:pt x="0" y="99"/>
                    <a:pt x="15" y="85"/>
                    <a:pt x="29" y="85"/>
                  </a:cubicBezTo>
                  <a:cubicBezTo>
                    <a:pt x="106" y="85"/>
                    <a:pt x="106" y="85"/>
                    <a:pt x="106" y="85"/>
                  </a:cubicBezTo>
                  <a:cubicBezTo>
                    <a:pt x="120" y="85"/>
                    <a:pt x="135" y="99"/>
                    <a:pt x="135" y="113"/>
                  </a:cubicBezTo>
                  <a:close/>
                  <a:moveTo>
                    <a:pt x="29" y="247"/>
                  </a:moveTo>
                  <a:lnTo>
                    <a:pt x="29" y="247"/>
                  </a:lnTo>
                  <a:cubicBezTo>
                    <a:pt x="106" y="247"/>
                    <a:pt x="106" y="247"/>
                    <a:pt x="106" y="247"/>
                  </a:cubicBezTo>
                  <a:cubicBezTo>
                    <a:pt x="120" y="247"/>
                    <a:pt x="135" y="261"/>
                    <a:pt x="135" y="275"/>
                  </a:cubicBezTo>
                  <a:cubicBezTo>
                    <a:pt x="135" y="290"/>
                    <a:pt x="120" y="304"/>
                    <a:pt x="106" y="304"/>
                  </a:cubicBezTo>
                  <a:cubicBezTo>
                    <a:pt x="29" y="304"/>
                    <a:pt x="29" y="304"/>
                    <a:pt x="29" y="304"/>
                  </a:cubicBezTo>
                  <a:cubicBezTo>
                    <a:pt x="15" y="304"/>
                    <a:pt x="0" y="290"/>
                    <a:pt x="0" y="275"/>
                  </a:cubicBezTo>
                  <a:cubicBezTo>
                    <a:pt x="0" y="261"/>
                    <a:pt x="15" y="247"/>
                    <a:pt x="29" y="247"/>
                  </a:cubicBezTo>
                  <a:close/>
                  <a:moveTo>
                    <a:pt x="29" y="410"/>
                  </a:moveTo>
                  <a:lnTo>
                    <a:pt x="29" y="410"/>
                  </a:lnTo>
                  <a:cubicBezTo>
                    <a:pt x="106" y="410"/>
                    <a:pt x="106" y="410"/>
                    <a:pt x="106" y="410"/>
                  </a:cubicBezTo>
                  <a:cubicBezTo>
                    <a:pt x="120" y="410"/>
                    <a:pt x="135" y="417"/>
                    <a:pt x="135" y="438"/>
                  </a:cubicBezTo>
                  <a:cubicBezTo>
                    <a:pt x="135" y="452"/>
                    <a:pt x="120" y="466"/>
                    <a:pt x="106" y="466"/>
                  </a:cubicBezTo>
                  <a:cubicBezTo>
                    <a:pt x="29" y="466"/>
                    <a:pt x="29" y="466"/>
                    <a:pt x="29" y="466"/>
                  </a:cubicBezTo>
                  <a:cubicBezTo>
                    <a:pt x="15" y="466"/>
                    <a:pt x="0" y="452"/>
                    <a:pt x="0" y="438"/>
                  </a:cubicBezTo>
                  <a:cubicBezTo>
                    <a:pt x="0" y="417"/>
                    <a:pt x="15" y="410"/>
                    <a:pt x="29" y="410"/>
                  </a:cubicBezTo>
                  <a:close/>
                </a:path>
              </a:pathLst>
            </a:custGeom>
            <a:solidFill>
              <a:schemeClr val="bg1"/>
            </a:solidFill>
            <a:ln>
              <a:noFill/>
            </a:ln>
          </p:spPr>
          <p:txBody>
            <a:bodyPr wrap="none" lIns="34290" tIns="17145" rIns="34290" bIns="17145" anchor="ctr"/>
            <a:lstStyle/>
            <a:p>
              <a:endParaRPr lang="en-US">
                <a:cs typeface="+mn-ea"/>
                <a:sym typeface="+mn-lt"/>
              </a:endParaRPr>
            </a:p>
          </p:txBody>
        </p:sp>
      </p:grpSp>
      <p:grpSp>
        <p:nvGrpSpPr>
          <p:cNvPr id="10" name="组合 9"/>
          <p:cNvGrpSpPr/>
          <p:nvPr userDrawn="1"/>
        </p:nvGrpSpPr>
        <p:grpSpPr>
          <a:xfrm>
            <a:off x="5028797" y="1700153"/>
            <a:ext cx="577036" cy="577246"/>
            <a:chOff x="3491880" y="1274820"/>
            <a:chExt cx="432833" cy="432834"/>
          </a:xfrm>
        </p:grpSpPr>
        <p:sp>
          <p:nvSpPr>
            <p:cNvPr id="11" name="椭圆 16"/>
            <p:cNvSpPr>
              <a:spLocks noChangeArrowheads="1"/>
            </p:cNvSpPr>
            <p:nvPr/>
          </p:nvSpPr>
          <p:spPr bwMode="auto">
            <a:xfrm>
              <a:off x="3491880" y="1274820"/>
              <a:ext cx="432833" cy="432834"/>
            </a:xfrm>
            <a:prstGeom prst="ellipse">
              <a:avLst/>
            </a:prstGeom>
            <a:solidFill>
              <a:srgbClr val="1369B2"/>
            </a:solidFill>
            <a:ln>
              <a:noFill/>
            </a:ln>
            <a:extLst>
              <a:ext uri="{91240B29-F687-4F45-9708-019B960494DF}">
                <a14:hiddenLine xmlns:a14="http://schemas.microsoft.com/office/drawing/2010/main" w="9525">
                  <a:solidFill>
                    <a:srgbClr val="000000"/>
                  </a:solidFill>
                  <a:rou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solidFill>
                  <a:srgbClr val="FFFFFF"/>
                </a:solidFill>
                <a:latin typeface="+mn-lt"/>
                <a:ea typeface="+mn-ea"/>
                <a:cs typeface="+mn-ea"/>
                <a:sym typeface="+mn-lt"/>
              </a:endParaRPr>
            </a:p>
          </p:txBody>
        </p:sp>
        <p:sp>
          <p:nvSpPr>
            <p:cNvPr id="22" name="Freeform 75"/>
            <p:cNvSpPr>
              <a:spLocks noChangeArrowheads="1"/>
            </p:cNvSpPr>
            <p:nvPr/>
          </p:nvSpPr>
          <p:spPr bwMode="auto">
            <a:xfrm>
              <a:off x="3583864" y="1385879"/>
              <a:ext cx="248863" cy="210716"/>
            </a:xfrm>
            <a:custGeom>
              <a:avLst/>
              <a:gdLst>
                <a:gd name="T0" fmla="*/ 74657633 w 602"/>
                <a:gd name="T1" fmla="*/ 66362244 h 510"/>
                <a:gd name="T2" fmla="*/ 74657633 w 602"/>
                <a:gd name="T3" fmla="*/ 66362244 h 510"/>
                <a:gd name="T4" fmla="*/ 3654665 w 602"/>
                <a:gd name="T5" fmla="*/ 66362244 h 510"/>
                <a:gd name="T6" fmla="*/ 0 w 602"/>
                <a:gd name="T7" fmla="*/ 62711741 h 510"/>
                <a:gd name="T8" fmla="*/ 0 w 602"/>
                <a:gd name="T9" fmla="*/ 3650503 h 510"/>
                <a:gd name="T10" fmla="*/ 3654665 w 602"/>
                <a:gd name="T11" fmla="*/ 0 h 510"/>
                <a:gd name="T12" fmla="*/ 7308970 w 602"/>
                <a:gd name="T13" fmla="*/ 3650503 h 510"/>
                <a:gd name="T14" fmla="*/ 7308970 w 602"/>
                <a:gd name="T15" fmla="*/ 50717076 h 510"/>
                <a:gd name="T16" fmla="*/ 7308970 w 602"/>
                <a:gd name="T17" fmla="*/ 50717076 h 510"/>
                <a:gd name="T18" fmla="*/ 7308970 w 602"/>
                <a:gd name="T19" fmla="*/ 58930528 h 510"/>
                <a:gd name="T20" fmla="*/ 74657633 w 602"/>
                <a:gd name="T21" fmla="*/ 58930528 h 510"/>
                <a:gd name="T22" fmla="*/ 78442719 w 602"/>
                <a:gd name="T23" fmla="*/ 62711741 h 510"/>
                <a:gd name="T24" fmla="*/ 74657633 w 602"/>
                <a:gd name="T25" fmla="*/ 66362244 h 510"/>
                <a:gd name="T26" fmla="*/ 66434636 w 602"/>
                <a:gd name="T27" fmla="*/ 55280025 h 510"/>
                <a:gd name="T28" fmla="*/ 66434636 w 602"/>
                <a:gd name="T29" fmla="*/ 55280025 h 510"/>
                <a:gd name="T30" fmla="*/ 58995246 w 602"/>
                <a:gd name="T31" fmla="*/ 55280025 h 510"/>
                <a:gd name="T32" fmla="*/ 55340580 w 602"/>
                <a:gd name="T33" fmla="*/ 51629522 h 510"/>
                <a:gd name="T34" fmla="*/ 55340580 w 602"/>
                <a:gd name="T35" fmla="*/ 25814941 h 510"/>
                <a:gd name="T36" fmla="*/ 58995246 w 602"/>
                <a:gd name="T37" fmla="*/ 22164077 h 510"/>
                <a:gd name="T38" fmla="*/ 66434636 w 602"/>
                <a:gd name="T39" fmla="*/ 22164077 h 510"/>
                <a:gd name="T40" fmla="*/ 70089301 w 602"/>
                <a:gd name="T41" fmla="*/ 25814941 h 510"/>
                <a:gd name="T42" fmla="*/ 70089301 w 602"/>
                <a:gd name="T43" fmla="*/ 51629522 h 510"/>
                <a:gd name="T44" fmla="*/ 66434636 w 602"/>
                <a:gd name="T45" fmla="*/ 55280025 h 510"/>
                <a:gd name="T46" fmla="*/ 45159830 w 602"/>
                <a:gd name="T47" fmla="*/ 55280025 h 510"/>
                <a:gd name="T48" fmla="*/ 45159830 w 602"/>
                <a:gd name="T49" fmla="*/ 55280025 h 510"/>
                <a:gd name="T50" fmla="*/ 37850860 w 602"/>
                <a:gd name="T51" fmla="*/ 55280025 h 510"/>
                <a:gd name="T52" fmla="*/ 34065774 w 602"/>
                <a:gd name="T53" fmla="*/ 51629522 h 510"/>
                <a:gd name="T54" fmla="*/ 34065774 w 602"/>
                <a:gd name="T55" fmla="*/ 11082219 h 510"/>
                <a:gd name="T56" fmla="*/ 37850860 w 602"/>
                <a:gd name="T57" fmla="*/ 7431355 h 510"/>
                <a:gd name="T58" fmla="*/ 45159830 w 602"/>
                <a:gd name="T59" fmla="*/ 7431355 h 510"/>
                <a:gd name="T60" fmla="*/ 48814495 w 602"/>
                <a:gd name="T61" fmla="*/ 11082219 h 510"/>
                <a:gd name="T62" fmla="*/ 48814495 w 602"/>
                <a:gd name="T63" fmla="*/ 51629522 h 510"/>
                <a:gd name="T64" fmla="*/ 45159830 w 602"/>
                <a:gd name="T65" fmla="*/ 55280025 h 510"/>
                <a:gd name="T66" fmla="*/ 24929472 w 602"/>
                <a:gd name="T67" fmla="*/ 55280025 h 510"/>
                <a:gd name="T68" fmla="*/ 24929472 w 602"/>
                <a:gd name="T69" fmla="*/ 55280025 h 510"/>
                <a:gd name="T70" fmla="*/ 17489720 w 602"/>
                <a:gd name="T71" fmla="*/ 55280025 h 510"/>
                <a:gd name="T72" fmla="*/ 13835055 w 602"/>
                <a:gd name="T73" fmla="*/ 51629522 h 510"/>
                <a:gd name="T74" fmla="*/ 13835055 w 602"/>
                <a:gd name="T75" fmla="*/ 44198166 h 510"/>
                <a:gd name="T76" fmla="*/ 17489720 w 602"/>
                <a:gd name="T77" fmla="*/ 40547302 h 510"/>
                <a:gd name="T78" fmla="*/ 24929472 w 602"/>
                <a:gd name="T79" fmla="*/ 40547302 h 510"/>
                <a:gd name="T80" fmla="*/ 28583776 w 602"/>
                <a:gd name="T81" fmla="*/ 44198166 h 510"/>
                <a:gd name="T82" fmla="*/ 28583776 w 602"/>
                <a:gd name="T83" fmla="*/ 51629522 h 510"/>
                <a:gd name="T84" fmla="*/ 24929472 w 602"/>
                <a:gd name="T85" fmla="*/ 55280025 h 51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602" h="510">
                  <a:moveTo>
                    <a:pt x="572" y="509"/>
                  </a:moveTo>
                  <a:lnTo>
                    <a:pt x="572" y="509"/>
                  </a:lnTo>
                  <a:cubicBezTo>
                    <a:pt x="28" y="509"/>
                    <a:pt x="28" y="509"/>
                    <a:pt x="28" y="509"/>
                  </a:cubicBezTo>
                  <a:cubicBezTo>
                    <a:pt x="14" y="509"/>
                    <a:pt x="0" y="502"/>
                    <a:pt x="0" y="481"/>
                  </a:cubicBezTo>
                  <a:cubicBezTo>
                    <a:pt x="0" y="28"/>
                    <a:pt x="0" y="28"/>
                    <a:pt x="0" y="28"/>
                  </a:cubicBezTo>
                  <a:cubicBezTo>
                    <a:pt x="0" y="14"/>
                    <a:pt x="14" y="0"/>
                    <a:pt x="28" y="0"/>
                  </a:cubicBezTo>
                  <a:cubicBezTo>
                    <a:pt x="42" y="0"/>
                    <a:pt x="56" y="14"/>
                    <a:pt x="56" y="28"/>
                  </a:cubicBezTo>
                  <a:cubicBezTo>
                    <a:pt x="56" y="389"/>
                    <a:pt x="56" y="389"/>
                    <a:pt x="56" y="389"/>
                  </a:cubicBezTo>
                  <a:cubicBezTo>
                    <a:pt x="56" y="452"/>
                    <a:pt x="56" y="452"/>
                    <a:pt x="56" y="452"/>
                  </a:cubicBezTo>
                  <a:cubicBezTo>
                    <a:pt x="572" y="452"/>
                    <a:pt x="572" y="452"/>
                    <a:pt x="572" y="452"/>
                  </a:cubicBezTo>
                  <a:cubicBezTo>
                    <a:pt x="594" y="452"/>
                    <a:pt x="601" y="467"/>
                    <a:pt x="601" y="481"/>
                  </a:cubicBezTo>
                  <a:cubicBezTo>
                    <a:pt x="601" y="502"/>
                    <a:pt x="594" y="509"/>
                    <a:pt x="572" y="509"/>
                  </a:cubicBezTo>
                  <a:close/>
                  <a:moveTo>
                    <a:pt x="509" y="424"/>
                  </a:moveTo>
                  <a:lnTo>
                    <a:pt x="509" y="424"/>
                  </a:lnTo>
                  <a:cubicBezTo>
                    <a:pt x="452" y="424"/>
                    <a:pt x="452" y="424"/>
                    <a:pt x="452" y="424"/>
                  </a:cubicBezTo>
                  <a:cubicBezTo>
                    <a:pt x="438" y="424"/>
                    <a:pt x="424" y="417"/>
                    <a:pt x="424" y="396"/>
                  </a:cubicBezTo>
                  <a:cubicBezTo>
                    <a:pt x="424" y="198"/>
                    <a:pt x="424" y="198"/>
                    <a:pt x="424" y="198"/>
                  </a:cubicBezTo>
                  <a:cubicBezTo>
                    <a:pt x="424" y="184"/>
                    <a:pt x="438" y="170"/>
                    <a:pt x="452" y="170"/>
                  </a:cubicBezTo>
                  <a:cubicBezTo>
                    <a:pt x="509" y="170"/>
                    <a:pt x="509" y="170"/>
                    <a:pt x="509" y="170"/>
                  </a:cubicBezTo>
                  <a:cubicBezTo>
                    <a:pt x="523" y="170"/>
                    <a:pt x="537" y="184"/>
                    <a:pt x="537" y="198"/>
                  </a:cubicBezTo>
                  <a:cubicBezTo>
                    <a:pt x="537" y="396"/>
                    <a:pt x="537" y="396"/>
                    <a:pt x="537" y="396"/>
                  </a:cubicBezTo>
                  <a:cubicBezTo>
                    <a:pt x="537" y="417"/>
                    <a:pt x="523" y="424"/>
                    <a:pt x="509" y="424"/>
                  </a:cubicBezTo>
                  <a:close/>
                  <a:moveTo>
                    <a:pt x="346" y="424"/>
                  </a:moveTo>
                  <a:lnTo>
                    <a:pt x="346" y="424"/>
                  </a:lnTo>
                  <a:cubicBezTo>
                    <a:pt x="290" y="424"/>
                    <a:pt x="290" y="424"/>
                    <a:pt x="290" y="424"/>
                  </a:cubicBezTo>
                  <a:cubicBezTo>
                    <a:pt x="276" y="424"/>
                    <a:pt x="261" y="417"/>
                    <a:pt x="261" y="396"/>
                  </a:cubicBezTo>
                  <a:cubicBezTo>
                    <a:pt x="261" y="85"/>
                    <a:pt x="261" y="85"/>
                    <a:pt x="261" y="85"/>
                  </a:cubicBezTo>
                  <a:cubicBezTo>
                    <a:pt x="261" y="71"/>
                    <a:pt x="276" y="57"/>
                    <a:pt x="290" y="57"/>
                  </a:cubicBezTo>
                  <a:cubicBezTo>
                    <a:pt x="346" y="57"/>
                    <a:pt x="346" y="57"/>
                    <a:pt x="346" y="57"/>
                  </a:cubicBezTo>
                  <a:cubicBezTo>
                    <a:pt x="367" y="57"/>
                    <a:pt x="374" y="71"/>
                    <a:pt x="374" y="85"/>
                  </a:cubicBezTo>
                  <a:cubicBezTo>
                    <a:pt x="374" y="396"/>
                    <a:pt x="374" y="396"/>
                    <a:pt x="374" y="396"/>
                  </a:cubicBezTo>
                  <a:cubicBezTo>
                    <a:pt x="374" y="417"/>
                    <a:pt x="367" y="424"/>
                    <a:pt x="346" y="424"/>
                  </a:cubicBezTo>
                  <a:close/>
                  <a:moveTo>
                    <a:pt x="191" y="424"/>
                  </a:moveTo>
                  <a:lnTo>
                    <a:pt x="191" y="424"/>
                  </a:lnTo>
                  <a:cubicBezTo>
                    <a:pt x="134" y="424"/>
                    <a:pt x="134" y="424"/>
                    <a:pt x="134" y="424"/>
                  </a:cubicBezTo>
                  <a:cubicBezTo>
                    <a:pt x="113" y="424"/>
                    <a:pt x="106" y="417"/>
                    <a:pt x="106" y="396"/>
                  </a:cubicBezTo>
                  <a:cubicBezTo>
                    <a:pt x="106" y="339"/>
                    <a:pt x="106" y="339"/>
                    <a:pt x="106" y="339"/>
                  </a:cubicBezTo>
                  <a:cubicBezTo>
                    <a:pt x="106" y="325"/>
                    <a:pt x="113" y="311"/>
                    <a:pt x="134" y="311"/>
                  </a:cubicBezTo>
                  <a:cubicBezTo>
                    <a:pt x="191" y="311"/>
                    <a:pt x="191" y="311"/>
                    <a:pt x="191" y="311"/>
                  </a:cubicBezTo>
                  <a:cubicBezTo>
                    <a:pt x="205" y="311"/>
                    <a:pt x="219" y="325"/>
                    <a:pt x="219" y="339"/>
                  </a:cubicBezTo>
                  <a:cubicBezTo>
                    <a:pt x="219" y="396"/>
                    <a:pt x="219" y="396"/>
                    <a:pt x="219" y="396"/>
                  </a:cubicBezTo>
                  <a:cubicBezTo>
                    <a:pt x="219" y="417"/>
                    <a:pt x="205" y="424"/>
                    <a:pt x="191" y="424"/>
                  </a:cubicBezTo>
                  <a:close/>
                </a:path>
              </a:pathLst>
            </a:custGeom>
            <a:solidFill>
              <a:schemeClr val="bg1"/>
            </a:solidFill>
            <a:ln>
              <a:noFill/>
            </a:ln>
          </p:spPr>
          <p:txBody>
            <a:bodyPr wrap="none" lIns="34290" tIns="17145" rIns="34290" bIns="17145" anchor="ctr"/>
            <a:lstStyle/>
            <a:p>
              <a:endParaRPr lang="en-US">
                <a:cs typeface="+mn-ea"/>
                <a:sym typeface="+mn-lt"/>
              </a:endParaRPr>
            </a:p>
          </p:txBody>
        </p:sp>
      </p:grpSp>
      <p:grpSp>
        <p:nvGrpSpPr>
          <p:cNvPr id="12" name="组合 11"/>
          <p:cNvGrpSpPr/>
          <p:nvPr userDrawn="1"/>
        </p:nvGrpSpPr>
        <p:grpSpPr>
          <a:xfrm>
            <a:off x="5892781" y="1700153"/>
            <a:ext cx="577036" cy="577246"/>
            <a:chOff x="4139952" y="1274820"/>
            <a:chExt cx="432833" cy="432834"/>
          </a:xfrm>
        </p:grpSpPr>
        <p:sp>
          <p:nvSpPr>
            <p:cNvPr id="24" name="椭圆 16"/>
            <p:cNvSpPr>
              <a:spLocks noChangeArrowheads="1"/>
            </p:cNvSpPr>
            <p:nvPr/>
          </p:nvSpPr>
          <p:spPr bwMode="auto">
            <a:xfrm>
              <a:off x="4139952" y="1274820"/>
              <a:ext cx="432833" cy="432834"/>
            </a:xfrm>
            <a:prstGeom prst="ellipse">
              <a:avLst/>
            </a:prstGeom>
            <a:solidFill>
              <a:srgbClr val="3992DB"/>
            </a:solidFill>
            <a:ln>
              <a:noFill/>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solidFill>
                  <a:srgbClr val="FFFFFF"/>
                </a:solidFill>
                <a:latin typeface="+mn-lt"/>
                <a:ea typeface="+mn-ea"/>
                <a:cs typeface="+mn-ea"/>
                <a:sym typeface="+mn-lt"/>
              </a:endParaRPr>
            </a:p>
          </p:txBody>
        </p:sp>
        <p:sp>
          <p:nvSpPr>
            <p:cNvPr id="23" name="Freeform 84"/>
            <p:cNvSpPr>
              <a:spLocks noChangeArrowheads="1"/>
            </p:cNvSpPr>
            <p:nvPr/>
          </p:nvSpPr>
          <p:spPr bwMode="auto">
            <a:xfrm>
              <a:off x="4241546" y="1366806"/>
              <a:ext cx="248863" cy="248863"/>
            </a:xfrm>
            <a:custGeom>
              <a:avLst/>
              <a:gdLst>
                <a:gd name="T0" fmla="*/ 43332858 w 602"/>
                <a:gd name="T1" fmla="*/ 34979440 h 602"/>
                <a:gd name="T2" fmla="*/ 43332858 w 602"/>
                <a:gd name="T3" fmla="*/ 34979440 h 602"/>
                <a:gd name="T4" fmla="*/ 43332858 w 602"/>
                <a:gd name="T5" fmla="*/ 0 h 602"/>
                <a:gd name="T6" fmla="*/ 78442719 w 602"/>
                <a:gd name="T7" fmla="*/ 34979440 h 602"/>
                <a:gd name="T8" fmla="*/ 43332858 w 602"/>
                <a:gd name="T9" fmla="*/ 34979440 h 602"/>
                <a:gd name="T10" fmla="*/ 36023527 w 602"/>
                <a:gd name="T11" fmla="*/ 78442719 h 602"/>
                <a:gd name="T12" fmla="*/ 36023527 w 602"/>
                <a:gd name="T13" fmla="*/ 78442719 h 602"/>
                <a:gd name="T14" fmla="*/ 0 w 602"/>
                <a:gd name="T15" fmla="*/ 42419192 h 602"/>
                <a:gd name="T16" fmla="*/ 36023527 w 602"/>
                <a:gd name="T17" fmla="*/ 7308970 h 602"/>
                <a:gd name="T18" fmla="*/ 36023527 w 602"/>
                <a:gd name="T19" fmla="*/ 42419192 h 602"/>
                <a:gd name="T20" fmla="*/ 71002968 w 602"/>
                <a:gd name="T21" fmla="*/ 42419192 h 602"/>
                <a:gd name="T22" fmla="*/ 36023527 w 602"/>
                <a:gd name="T23" fmla="*/ 78442719 h 60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602" h="602">
                  <a:moveTo>
                    <a:pt x="332" y="268"/>
                  </a:moveTo>
                  <a:lnTo>
                    <a:pt x="332" y="268"/>
                  </a:lnTo>
                  <a:cubicBezTo>
                    <a:pt x="332" y="0"/>
                    <a:pt x="332" y="0"/>
                    <a:pt x="332" y="0"/>
                  </a:cubicBezTo>
                  <a:cubicBezTo>
                    <a:pt x="481" y="0"/>
                    <a:pt x="601" y="120"/>
                    <a:pt x="601" y="268"/>
                  </a:cubicBezTo>
                  <a:lnTo>
                    <a:pt x="332" y="268"/>
                  </a:lnTo>
                  <a:close/>
                  <a:moveTo>
                    <a:pt x="276" y="601"/>
                  </a:moveTo>
                  <a:lnTo>
                    <a:pt x="276" y="601"/>
                  </a:lnTo>
                  <a:cubicBezTo>
                    <a:pt x="120" y="601"/>
                    <a:pt x="0" y="480"/>
                    <a:pt x="0" y="325"/>
                  </a:cubicBezTo>
                  <a:cubicBezTo>
                    <a:pt x="0" y="176"/>
                    <a:pt x="120" y="56"/>
                    <a:pt x="276" y="56"/>
                  </a:cubicBezTo>
                  <a:cubicBezTo>
                    <a:pt x="276" y="325"/>
                    <a:pt x="276" y="325"/>
                    <a:pt x="276" y="325"/>
                  </a:cubicBezTo>
                  <a:cubicBezTo>
                    <a:pt x="544" y="325"/>
                    <a:pt x="544" y="325"/>
                    <a:pt x="544" y="325"/>
                  </a:cubicBezTo>
                  <a:cubicBezTo>
                    <a:pt x="544" y="480"/>
                    <a:pt x="424" y="601"/>
                    <a:pt x="276" y="601"/>
                  </a:cubicBezTo>
                  <a:close/>
                </a:path>
              </a:pathLst>
            </a:custGeom>
            <a:solidFill>
              <a:schemeClr val="bg1"/>
            </a:solidFill>
            <a:ln>
              <a:noFill/>
            </a:ln>
          </p:spPr>
          <p:txBody>
            <a:bodyPr wrap="none" lIns="34290" tIns="17145" rIns="34290" bIns="17145" anchor="ctr"/>
            <a:lstStyle/>
            <a:p>
              <a:endParaRPr lang="en-US">
                <a:cs typeface="+mn-ea"/>
                <a:sym typeface="+mn-lt"/>
              </a:endParaRPr>
            </a:p>
          </p:txBody>
        </p:sp>
      </p:grpSp>
    </p:spTree>
  </p:cSld>
  <p:clrMapOvr>
    <a:masterClrMapping/>
  </p:clrMapOvr>
  <mc:AlternateContent xmlns:mc="http://schemas.openxmlformats.org/markup-compatibility/2006">
    <mc:Choice xmlns:p14="http://schemas.microsoft.com/office/powerpoint/2010/main" Requires="p14">
      <p:transition spd="slow" p14:dur="2000" advTm="3000">
        <p14:flip dir="r"/>
      </p:transition>
    </mc:Choice>
    <mc:Fallback>
      <p:transition spd="slow" advTm="3000">
        <p:fade/>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theme" Target="../theme/theme1.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17.xml"/><Relationship Id="rId8" Type="http://schemas.openxmlformats.org/officeDocument/2006/relationships/slideLayout" Target="../slideLayouts/slideLayout16.xml"/><Relationship Id="rId7" Type="http://schemas.openxmlformats.org/officeDocument/2006/relationships/slideLayout" Target="../slideLayouts/slideLayout15.xml"/><Relationship Id="rId6" Type="http://schemas.openxmlformats.org/officeDocument/2006/relationships/slideLayout" Target="../slideLayouts/slideLayout14.xml"/><Relationship Id="rId5" Type="http://schemas.openxmlformats.org/officeDocument/2006/relationships/slideLayout" Target="../slideLayouts/slideLayout13.xml"/><Relationship Id="rId4" Type="http://schemas.openxmlformats.org/officeDocument/2006/relationships/slideLayout" Target="../slideLayouts/slideLayout12.xml"/><Relationship Id="rId3" Type="http://schemas.openxmlformats.org/officeDocument/2006/relationships/slideLayout" Target="../slideLayouts/slideLayout11.xml"/><Relationship Id="rId2" Type="http://schemas.openxmlformats.org/officeDocument/2006/relationships/slideLayout" Target="../slideLayouts/slideLayout10.xml"/><Relationship Id="rId14" Type="http://schemas.openxmlformats.org/officeDocument/2006/relationships/theme" Target="../theme/theme2.xml"/><Relationship Id="rId13" Type="http://schemas.openxmlformats.org/officeDocument/2006/relationships/slideLayout" Target="../slideLayouts/slideLayout21.xml"/><Relationship Id="rId12" Type="http://schemas.openxmlformats.org/officeDocument/2006/relationships/slideLayout" Target="../slideLayouts/slideLayout20.xml"/><Relationship Id="rId11" Type="http://schemas.openxmlformats.org/officeDocument/2006/relationships/slideLayout" Target="../slideLayouts/slideLayout19.xml"/><Relationship Id="rId10" Type="http://schemas.openxmlformats.org/officeDocument/2006/relationships/slideLayout" Target="../slideLayouts/slideLayout18.xml"/><Relationship Id="rId1"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日期占位符 3"/>
          <p:cNvSpPr>
            <a:spLocks noGrp="1"/>
          </p:cNvSpPr>
          <p:nvPr>
            <p:ph type="dt" sz="half" idx="2"/>
          </p:nvPr>
        </p:nvSpPr>
        <p:spPr>
          <a:xfrm>
            <a:off x="879605" y="6351009"/>
            <a:ext cx="2699578" cy="316859"/>
          </a:xfrm>
          <a:prstGeom prst="rect">
            <a:avLst/>
          </a:prstGeom>
        </p:spPr>
        <p:txBody>
          <a:bodyPr vert="horz" lIns="91440" tIns="45720" rIns="91440" bIns="45720" rtlCol="0" anchor="ctr">
            <a:normAutofit/>
          </a:bodyPr>
          <a:lstStyle>
            <a:lvl1pPr algn="l">
              <a:defRPr sz="1200">
                <a:solidFill>
                  <a:schemeClr val="tx1">
                    <a:tint val="75000"/>
                  </a:schemeClr>
                </a:solidFill>
                <a:latin typeface="+mn-ea"/>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nvPr>
        </p:nvSpPr>
        <p:spPr>
          <a:xfrm>
            <a:off x="4115357" y="6351009"/>
            <a:ext cx="3959381" cy="316859"/>
          </a:xfrm>
          <a:prstGeom prst="rect">
            <a:avLst/>
          </a:prstGeom>
        </p:spPr>
        <p:txBody>
          <a:bodyPr vert="horz" lIns="91440" tIns="45720" rIns="91440" bIns="45720" rtlCol="0" anchor="ctr">
            <a:normAutofit/>
          </a:bodyPr>
          <a:lstStyle>
            <a:lvl1pPr algn="ctr">
              <a:defRPr sz="1200">
                <a:solidFill>
                  <a:schemeClr val="tx1">
                    <a:tint val="75000"/>
                  </a:schemeClr>
                </a:solidFill>
                <a:latin typeface="+mn-ea"/>
              </a:defRPr>
            </a:lvl1pPr>
          </a:lstStyle>
          <a:p>
            <a:endParaRPr lang="zh-CN" altLang="en-US" dirty="0"/>
          </a:p>
        </p:txBody>
      </p:sp>
      <p:sp>
        <p:nvSpPr>
          <p:cNvPr id="6" name="灯片编号占位符 5"/>
          <p:cNvSpPr>
            <a:spLocks noGrp="1"/>
          </p:cNvSpPr>
          <p:nvPr>
            <p:ph type="sldNum" sz="quarter" idx="4"/>
          </p:nvPr>
        </p:nvSpPr>
        <p:spPr>
          <a:xfrm>
            <a:off x="8609254" y="6351009"/>
            <a:ext cx="2699578" cy="316859"/>
          </a:xfrm>
          <a:prstGeom prst="rect">
            <a:avLst/>
          </a:prstGeom>
        </p:spPr>
        <p:txBody>
          <a:bodyPr vert="horz" lIns="91440" tIns="45720" rIns="91440" bIns="45720" rtlCol="0" anchor="ctr">
            <a:normAutofit/>
          </a:bodyPr>
          <a:lstStyle>
            <a:lvl1pPr algn="r">
              <a:defRPr sz="1200">
                <a:solidFill>
                  <a:schemeClr val="tx1">
                    <a:tint val="75000"/>
                  </a:schemeClr>
                </a:solidFill>
                <a:latin typeface="+mn-ea"/>
              </a:defRPr>
            </a:lvl1pPr>
          </a:lstStyle>
          <a:p>
            <a:fld id="{49AE70B2-8BF9-45C0-BB95-33D1B9D3A854}" type="slidenum">
              <a:rPr lang="zh-CN" altLang="en-US" smtClean="0"/>
            </a:fld>
            <a:endParaRPr lang="zh-CN" altLang="en-US" dirty="0"/>
          </a:p>
        </p:txBody>
      </p:sp>
      <p:sp>
        <p:nvSpPr>
          <p:cNvPr id="7" name="KSO_TEMPLATE" hidden="1"/>
          <p:cNvSpPr/>
          <p:nvPr userDrawn="1"/>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标题 7"/>
          <p:cNvSpPr>
            <a:spLocks noGrp="1"/>
          </p:cNvSpPr>
          <p:nvPr>
            <p:ph type="title"/>
          </p:nvPr>
        </p:nvSpPr>
        <p:spPr>
          <a:xfrm>
            <a:off x="669777" y="581333"/>
            <a:ext cx="10850541" cy="648120"/>
          </a:xfrm>
        </p:spPr>
        <p:txBody>
          <a:bodyPr vert="horz" lIns="101600" tIns="38100" rIns="76200" bIns="38100" rtlCol="0" anchor="ctr" anchorCtr="0">
            <a:noAutofit/>
          </a:bodyPr>
          <a:lstStyle>
            <a:lvl1pPr marL="0" marR="0" algn="l" defTabSz="914400" rtl="0" eaLnBrk="1" fontAlgn="auto" latinLnBrk="0" hangingPunct="1">
              <a:lnSpc>
                <a:spcPct val="100000"/>
              </a:lnSpc>
              <a:buNone/>
              <a:defRPr kumimoji="0" lang="zh-CN" altLang="en-US" sz="3200" b="1" i="0" u="none" strike="noStrike" kern="1200" cap="none" spc="200" normalizeH="0" baseline="0" noProof="1" dirty="0">
                <a:solidFill>
                  <a:schemeClr val="tx1"/>
                </a:solidFill>
                <a:uFillTx/>
                <a:latin typeface="+mn-ea"/>
                <a:ea typeface="+mn-ea"/>
                <a:cs typeface="+mj-cs"/>
                <a:sym typeface="+mn-ea"/>
              </a:defRPr>
            </a:lvl1pPr>
          </a:lstStyle>
          <a:p>
            <a:pPr lvl="0"/>
            <a:r>
              <a:rPr dirty="0">
                <a:sym typeface="+mn-ea"/>
              </a:rPr>
              <a:t>单击此处编辑标题</a:t>
            </a:r>
            <a:endParaRPr dirty="0">
              <a:sym typeface="+mn-ea"/>
            </a:endParaRPr>
          </a:p>
        </p:txBody>
      </p:sp>
      <p:sp>
        <p:nvSpPr>
          <p:cNvPr id="9" name="文本占位符 8"/>
          <p:cNvSpPr>
            <a:spLocks noGrp="1"/>
          </p:cNvSpPr>
          <p:nvPr>
            <p:ph type="body" idx="1"/>
          </p:nvPr>
        </p:nvSpPr>
        <p:spPr>
          <a:xfrm>
            <a:off x="669820" y="1508404"/>
            <a:ext cx="10850454" cy="4750044"/>
          </a:xfrm>
          <a:prstGeom prst="rect">
            <a:avLst/>
          </a:prstGeom>
        </p:spPr>
        <p:txBody>
          <a:bodyPr vert="horz" lIns="101600" tIns="0" rIns="82550" bIns="0" rtlCol="0">
            <a:normAutofit/>
          </a:bodyPr>
          <a:lstStyle>
            <a:lvl1pPr>
              <a:defRPr sz="2400"/>
            </a:lvl1pPr>
            <a:lvl2pPr>
              <a:defRPr sz="2400"/>
            </a:lvl2pPr>
            <a:lvl3pPr>
              <a:defRPr sz="2400"/>
            </a:lvl3pPr>
            <a:lvl4pPr>
              <a:defRPr sz="2400"/>
            </a:lvl4pPr>
            <a:lvl5pPr>
              <a:defRPr sz="2400"/>
            </a:lvl5pPr>
          </a:lstStyle>
          <a:p>
            <a:pPr lvl="0"/>
            <a:r>
              <a:rPr lang="zh-CN" altLang="en-US" dirty="0"/>
              <a:t>单击此处编辑正文</a:t>
            </a:r>
            <a:endParaRPr lang="zh-CN" altLang="en-US" dirty="0"/>
          </a:p>
          <a:p>
            <a:pPr lvl="0"/>
            <a:r>
              <a:rPr lang="zh-CN" altLang="en-US" dirty="0">
                <a:sym typeface="+mn-ea"/>
              </a:rPr>
              <a:t>单击此处编辑正文</a:t>
            </a:r>
            <a:endParaRPr lang="zh-CN" altLang="en-US" dirty="0"/>
          </a:p>
          <a:p>
            <a:pPr lvl="0"/>
            <a:r>
              <a:rPr lang="zh-CN" altLang="en-US" dirty="0">
                <a:sym typeface="+mn-ea"/>
              </a:rPr>
              <a:t>单击此处编辑正文</a:t>
            </a:r>
            <a:endParaRPr lang="zh-CN" altLang="en-US" dirty="0"/>
          </a:p>
          <a:p>
            <a:pPr lvl="0"/>
            <a:r>
              <a:rPr lang="zh-CN" altLang="en-US" dirty="0">
                <a:sym typeface="+mn-ea"/>
              </a:rPr>
              <a:t>单击此处编辑正文</a:t>
            </a:r>
            <a:endParaRPr lang="zh-CN" altLang="en-US" dirty="0"/>
          </a:p>
          <a:p>
            <a:pPr lvl="0"/>
            <a:r>
              <a:rPr lang="zh-CN" altLang="en-US" dirty="0">
                <a:sym typeface="+mn-ea"/>
              </a:rPr>
              <a:t>单击此处编辑正文</a:t>
            </a:r>
            <a:endParaRPr lang="zh-CN" alt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Lst>
  <p:txStyles>
    <p:titleStyle>
      <a:lvl1pPr algn="l" defTabSz="914400" rtl="0" eaLnBrk="1" fontAlgn="auto" latinLnBrk="0" hangingPunct="1">
        <a:lnSpc>
          <a:spcPct val="100000"/>
        </a:lnSpc>
        <a:spcBef>
          <a:spcPct val="0"/>
        </a:spcBef>
        <a:buNone/>
        <a:defRPr sz="2800" b="1" u="none" strike="noStrike" kern="1200" cap="none" spc="200" normalizeH="0">
          <a:solidFill>
            <a:schemeClr val="tx1"/>
          </a:solidFill>
          <a:uFillTx/>
          <a:latin typeface="+mn-ea"/>
          <a:ea typeface="+mn-ea"/>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ea"/>
          <a:ea typeface="+mn-ea"/>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solidFill>
          <a:uFillTx/>
          <a:latin typeface="+mn-ea"/>
          <a:ea typeface="+mn-ea"/>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ea"/>
          <a:ea typeface="+mn-ea"/>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ea"/>
          <a:ea typeface="+mn-ea"/>
          <a:cs typeface="+mn-cs"/>
        </a:defRPr>
      </a:lvl4pPr>
      <a:lvl5pPr marL="2056765"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ea"/>
          <a:ea typeface="+mn-ea"/>
          <a:cs typeface="+mn-cs"/>
        </a:defRPr>
      </a:lvl5pPr>
      <a:lvl6pPr marL="251396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16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6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56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5365" algn="l" defTabSz="914400" rtl="0" eaLnBrk="1" latinLnBrk="0" hangingPunct="1">
        <a:defRPr sz="1800" kern="1200">
          <a:solidFill>
            <a:schemeClr val="tx1"/>
          </a:solidFill>
          <a:latin typeface="+mn-lt"/>
          <a:ea typeface="+mn-ea"/>
          <a:cs typeface="+mn-cs"/>
        </a:defRPr>
      </a:lvl6pPr>
      <a:lvl7pPr marL="2742565" algn="l" defTabSz="914400" rtl="0" eaLnBrk="1" latinLnBrk="0" hangingPunct="1">
        <a:defRPr sz="1800" kern="1200">
          <a:solidFill>
            <a:schemeClr val="tx1"/>
          </a:solidFill>
          <a:latin typeface="+mn-lt"/>
          <a:ea typeface="+mn-ea"/>
          <a:cs typeface="+mn-cs"/>
        </a:defRPr>
      </a:lvl7pPr>
      <a:lvl8pPr marL="3199765" algn="l" defTabSz="914400" rtl="0" eaLnBrk="1" latinLnBrk="0" hangingPunct="1">
        <a:defRPr sz="1800" kern="1200">
          <a:solidFill>
            <a:schemeClr val="tx1"/>
          </a:solidFill>
          <a:latin typeface="+mn-lt"/>
          <a:ea typeface="+mn-ea"/>
          <a:cs typeface="+mn-cs"/>
        </a:defRPr>
      </a:lvl8pPr>
      <a:lvl9pPr marL="3656965"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521" y="274702"/>
            <a:ext cx="10971372" cy="1143265"/>
          </a:xfrm>
          <a:prstGeom prst="rect">
            <a:avLst/>
          </a:prstGeom>
        </p:spPr>
        <p:txBody>
          <a:bodyPr vert="horz" lIns="121917" tIns="60958" rIns="121917" bIns="60958"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609521" y="1600572"/>
            <a:ext cx="10971372" cy="4527011"/>
          </a:xfrm>
          <a:prstGeom prst="rect">
            <a:avLst/>
          </a:prstGeom>
        </p:spPr>
        <p:txBody>
          <a:bodyPr vert="horz" lIns="121917" tIns="60958" rIns="121917" bIns="60958"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609521" y="6357822"/>
            <a:ext cx="2844430" cy="365210"/>
          </a:xfrm>
          <a:prstGeom prst="rect">
            <a:avLst/>
          </a:prstGeom>
        </p:spPr>
        <p:txBody>
          <a:bodyPr vert="horz" lIns="121917" tIns="60958" rIns="121917" bIns="60958" rtlCol="0" anchor="ctr"/>
          <a:lstStyle>
            <a:lvl1pPr algn="l">
              <a:defRPr sz="1600">
                <a:solidFill>
                  <a:schemeClr val="tx1">
                    <a:tint val="75000"/>
                  </a:schemeClr>
                </a:solidFill>
              </a:defRPr>
            </a:lvl1pPr>
          </a:lstStyle>
          <a:p>
            <a:fld id="{530820CF-B880-4189-942D-D702A7CBA730}" type="datetimeFigureOut">
              <a:rPr lang="zh-CN" altLang="en-US" smtClean="0"/>
            </a:fld>
            <a:endParaRPr lang="zh-CN" altLang="en-US"/>
          </a:p>
        </p:txBody>
      </p:sp>
      <p:sp>
        <p:nvSpPr>
          <p:cNvPr id="5" name="页脚占位符 4"/>
          <p:cNvSpPr>
            <a:spLocks noGrp="1"/>
          </p:cNvSpPr>
          <p:nvPr>
            <p:ph type="ftr" sz="quarter" idx="3"/>
          </p:nvPr>
        </p:nvSpPr>
        <p:spPr>
          <a:xfrm>
            <a:off x="4165058" y="6357822"/>
            <a:ext cx="3860297" cy="365210"/>
          </a:xfrm>
          <a:prstGeom prst="rect">
            <a:avLst/>
          </a:prstGeom>
        </p:spPr>
        <p:txBody>
          <a:bodyPr vert="horz" lIns="121917" tIns="60958" rIns="121917" bIns="60958" rtlCol="0" anchor="ctr"/>
          <a:lstStyle>
            <a:lvl1pPr algn="ctr">
              <a:defRPr sz="16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736463" y="6357822"/>
            <a:ext cx="2844430" cy="365210"/>
          </a:xfrm>
          <a:prstGeom prst="rect">
            <a:avLst/>
          </a:prstGeom>
        </p:spPr>
        <p:txBody>
          <a:bodyPr vert="horz" lIns="121917" tIns="60958" rIns="121917" bIns="60958" rtlCol="0" anchor="ctr"/>
          <a:lstStyle>
            <a:lvl1pPr algn="r">
              <a:defRPr sz="1600">
                <a:solidFill>
                  <a:schemeClr val="tx1">
                    <a:tint val="75000"/>
                  </a:schemeClr>
                </a:solidFill>
              </a:defRPr>
            </a:lvl1pPr>
          </a:lstStyle>
          <a:p>
            <a:fld id="{0C913308-F349-4B6D-A68A-DD1791B4A57B}"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58" r:id="rId1"/>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Lst>
  <mc:AlternateContent xmlns:mc="http://schemas.openxmlformats.org/markup-compatibility/2006">
    <mc:Choice xmlns:p14="http://schemas.microsoft.com/office/powerpoint/2010/main" Requires="p14">
      <p:transition spd="slow" p14:dur="2000" advTm="3000">
        <p14:flip dir="r"/>
      </p:transition>
    </mc:Choice>
    <mc:Fallback>
      <p:transition spd="slow" advTm="3000">
        <p:fade/>
      </p:transition>
    </mc:Fallback>
  </mc:AlternateContent>
  <p:txStyles>
    <p:titleStyle>
      <a:lvl1pPr algn="ctr" defTabSz="1219200" rtl="0" eaLnBrk="1" latinLnBrk="0" hangingPunct="1">
        <a:spcBef>
          <a:spcPct val="0"/>
        </a:spcBef>
        <a:buNone/>
        <a:defRPr sz="5900" kern="1200">
          <a:solidFill>
            <a:schemeClr val="tx1"/>
          </a:solidFill>
          <a:latin typeface="+mj-lt"/>
          <a:ea typeface="+mj-ea"/>
          <a:cs typeface="+mj-cs"/>
        </a:defRPr>
      </a:lvl1pPr>
    </p:titleStyle>
    <p:bodyStyle>
      <a:lvl1pPr marL="457200" indent="-457200" algn="l" defTabSz="1219200" rtl="0" eaLnBrk="1" latinLnBrk="0" hangingPunct="1">
        <a:spcBef>
          <a:spcPct val="20000"/>
        </a:spcBef>
        <a:buFont typeface="Arial" panose="020B0604020202020204" pitchFamily="34" charset="0"/>
        <a:buChar char="•"/>
        <a:defRPr sz="4300" kern="1200">
          <a:solidFill>
            <a:schemeClr val="tx1"/>
          </a:solidFill>
          <a:latin typeface="+mn-lt"/>
          <a:ea typeface="+mn-ea"/>
          <a:cs typeface="+mn-cs"/>
        </a:defRPr>
      </a:lvl1pPr>
      <a:lvl2pPr marL="990600" indent="-381000" algn="l" defTabSz="1219200" rtl="0" eaLnBrk="1" latinLnBrk="0" hangingPunct="1">
        <a:spcBef>
          <a:spcPct val="20000"/>
        </a:spcBef>
        <a:buFont typeface="Arial" panose="020B0604020202020204" pitchFamily="34" charset="0"/>
        <a:buChar char="–"/>
        <a:defRPr sz="3700" kern="1200">
          <a:solidFill>
            <a:schemeClr val="tx1"/>
          </a:solidFill>
          <a:latin typeface="+mn-lt"/>
          <a:ea typeface="+mn-ea"/>
          <a:cs typeface="+mn-cs"/>
        </a:defRPr>
      </a:lvl2pPr>
      <a:lvl3pPr marL="1524000" indent="-304800" algn="l" defTabSz="12192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3pPr>
      <a:lvl4pPr marL="2133600"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4pPr>
      <a:lvl5pPr marL="2743200"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p:bodyStyle>
    <p:other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9.xml"/><Relationship Id="rId2" Type="http://schemas.openxmlformats.org/officeDocument/2006/relationships/tags" Target="../tags/tag2.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0.xml"/><Relationship Id="rId1"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0.xml"/><Relationship Id="rId1" Type="http://schemas.openxmlformats.org/officeDocument/2006/relationships/image" Target="../media/image4.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0.xml"/><Relationship Id="rId1" Type="http://schemas.openxmlformats.org/officeDocument/2006/relationships/image" Target="../media/image3.png"/></Relationships>
</file>

<file path=ppt/slides/_rels/slide16.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10.xml"/><Relationship Id="rId2" Type="http://schemas.openxmlformats.org/officeDocument/2006/relationships/image" Target="../media/image5.png"/><Relationship Id="rId1" Type="http://schemas.openxmlformats.org/officeDocument/2006/relationships/image" Target="../media/image4.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0.xml"/><Relationship Id="rId1" Type="http://schemas.openxmlformats.org/officeDocument/2006/relationships/tags" Target="../tags/tag3.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0.xml"/><Relationship Id="rId1" Type="http://schemas.openxmlformats.org/officeDocument/2006/relationships/tags" Target="../tags/tag4.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0.xml"/><Relationship Id="rId1" Type="http://schemas.openxmlformats.org/officeDocument/2006/relationships/image" Target="../media/image6.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9.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0.xml"/><Relationship Id="rId1" Type="http://schemas.openxmlformats.org/officeDocument/2006/relationships/image" Target="../media/image3.png"/></Relationships>
</file>

<file path=ppt/slides/_rels/slide21.xml.rels><?xml version="1.0" encoding="UTF-8" standalone="yes"?>
<Relationships xmlns="http://schemas.openxmlformats.org/package/2006/relationships"><Relationship Id="rId4" Type="http://schemas.openxmlformats.org/officeDocument/2006/relationships/notesSlide" Target="../notesSlides/notesSlide21.xml"/><Relationship Id="rId3" Type="http://schemas.openxmlformats.org/officeDocument/2006/relationships/slideLayout" Target="../slideLayouts/slideLayout10.xml"/><Relationship Id="rId2" Type="http://schemas.openxmlformats.org/officeDocument/2006/relationships/image" Target="../media/image7.png"/><Relationship Id="rId1" Type="http://schemas.openxmlformats.org/officeDocument/2006/relationships/image" Target="../media/image4.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0.xml"/><Relationship Id="rId1" Type="http://schemas.openxmlformats.org/officeDocument/2006/relationships/tags" Target="../tags/tag5.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0.xml"/><Relationship Id="rId1" Type="http://schemas.openxmlformats.org/officeDocument/2006/relationships/tags" Target="../tags/tag6.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0.xml"/><Relationship Id="rId1" Type="http://schemas.openxmlformats.org/officeDocument/2006/relationships/image" Target="../media/image8.png"/></Relationships>
</file>

<file path=ppt/slides/_rels/slide26.xml.rels><?xml version="1.0" encoding="UTF-8" standalone="yes"?>
<Relationships xmlns="http://schemas.openxmlformats.org/package/2006/relationships"><Relationship Id="rId4" Type="http://schemas.openxmlformats.org/officeDocument/2006/relationships/notesSlide" Target="../notesSlides/notesSlide26.xml"/><Relationship Id="rId3" Type="http://schemas.openxmlformats.org/officeDocument/2006/relationships/slideLayout" Target="../slideLayouts/slideLayout10.xml"/><Relationship Id="rId2" Type="http://schemas.openxmlformats.org/officeDocument/2006/relationships/image" Target="../media/image10.svg"/><Relationship Id="rId1" Type="http://schemas.openxmlformats.org/officeDocument/2006/relationships/image" Target="../media/image9.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10.xml"/><Relationship Id="rId1" Type="http://schemas.openxmlformats.org/officeDocument/2006/relationships/image" Target="../media/image11.png"/></Relationships>
</file>

<file path=ppt/slides/_rels/slide28.xml.rels><?xml version="1.0" encoding="UTF-8" standalone="yes"?>
<Relationships xmlns="http://schemas.openxmlformats.org/package/2006/relationships"><Relationship Id="rId4" Type="http://schemas.openxmlformats.org/officeDocument/2006/relationships/notesSlide" Target="../notesSlides/notesSlide28.xml"/><Relationship Id="rId3" Type="http://schemas.openxmlformats.org/officeDocument/2006/relationships/slideLayout" Target="../slideLayouts/slideLayout10.xml"/><Relationship Id="rId2" Type="http://schemas.openxmlformats.org/officeDocument/2006/relationships/image" Target="../media/image13.png"/><Relationship Id="rId1" Type="http://schemas.openxmlformats.org/officeDocument/2006/relationships/image" Target="../media/image12.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10.xml"/><Relationship Id="rId1" Type="http://schemas.openxmlformats.org/officeDocument/2006/relationships/image" Target="../media/image14.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9.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10.xml"/><Relationship Id="rId1" Type="http://schemas.openxmlformats.org/officeDocument/2006/relationships/image" Target="../media/image3.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image" Target="../media/image15.png"/><Relationship Id="rId1" Type="http://schemas.openxmlformats.org/officeDocument/2006/relationships/tags" Target="../tags/tag7.xml"/></Relationships>
</file>

<file path=ppt/slides/_rels/slide33.xml.rels><?xml version="1.0" encoding="UTF-8" standalone="yes"?>
<Relationships xmlns="http://schemas.openxmlformats.org/package/2006/relationships"><Relationship Id="rId5" Type="http://schemas.openxmlformats.org/officeDocument/2006/relationships/slideLayout" Target="../slideLayouts/slideLayout10.xml"/><Relationship Id="rId4" Type="http://schemas.openxmlformats.org/officeDocument/2006/relationships/image" Target="../media/image18.jpeg"/><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tags" Target="../tags/tag8.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image" Target="../media/image19.png"/><Relationship Id="rId1" Type="http://schemas.openxmlformats.org/officeDocument/2006/relationships/tags" Target="../tags/tag9.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image" Target="../media/image20.png"/><Relationship Id="rId1" Type="http://schemas.openxmlformats.org/officeDocument/2006/relationships/tags" Target="../tags/tag10.xml"/></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image" Target="../media/image21.png"/><Relationship Id="rId1" Type="http://schemas.openxmlformats.org/officeDocument/2006/relationships/tags" Target="../tags/tag1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10.xml"/><Relationship Id="rId1" Type="http://schemas.openxmlformats.org/officeDocument/2006/relationships/image" Target="../media/image3.png"/></Relationships>
</file>

<file path=ppt/slides/_rels/slide39.xml.rels><?xml version="1.0" encoding="UTF-8" standalone="yes"?>
<Relationships xmlns="http://schemas.openxmlformats.org/package/2006/relationships"><Relationship Id="rId6" Type="http://schemas.openxmlformats.org/officeDocument/2006/relationships/notesSlide" Target="../notesSlides/notesSlide34.xml"/><Relationship Id="rId5" Type="http://schemas.openxmlformats.org/officeDocument/2006/relationships/slideLayout" Target="../slideLayouts/slideLayout10.xml"/><Relationship Id="rId4" Type="http://schemas.openxmlformats.org/officeDocument/2006/relationships/image" Target="../media/image23.png"/><Relationship Id="rId3" Type="http://schemas.openxmlformats.org/officeDocument/2006/relationships/tags" Target="../tags/tag13.xml"/><Relationship Id="rId2" Type="http://schemas.openxmlformats.org/officeDocument/2006/relationships/image" Target="../media/image22.png"/><Relationship Id="rId1" Type="http://schemas.openxmlformats.org/officeDocument/2006/relationships/tags" Target="../tags/tag12.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0.xml"/><Relationship Id="rId1" Type="http://schemas.openxmlformats.org/officeDocument/2006/relationships/image" Target="../media/image3.png"/></Relationships>
</file>

<file path=ppt/slides/_rels/slide40.xml.rels><?xml version="1.0" encoding="UTF-8" standalone="yes"?>
<Relationships xmlns="http://schemas.openxmlformats.org/package/2006/relationships"><Relationship Id="rId5" Type="http://schemas.openxmlformats.org/officeDocument/2006/relationships/notesSlide" Target="../notesSlides/notesSlide35.xml"/><Relationship Id="rId4" Type="http://schemas.openxmlformats.org/officeDocument/2006/relationships/slideLayout" Target="../slideLayouts/slideLayout10.xml"/><Relationship Id="rId3" Type="http://schemas.openxmlformats.org/officeDocument/2006/relationships/tags" Target="../tags/tag14.xml"/><Relationship Id="rId2" Type="http://schemas.openxmlformats.org/officeDocument/2006/relationships/image" Target="../media/image25.png"/><Relationship Id="rId1" Type="http://schemas.openxmlformats.org/officeDocument/2006/relationships/image" Target="../media/image24.png"/></Relationships>
</file>

<file path=ppt/slides/_rels/slide41.xml.rels><?xml version="1.0" encoding="UTF-8" standalone="yes"?>
<Relationships xmlns="http://schemas.openxmlformats.org/package/2006/relationships"><Relationship Id="rId4" Type="http://schemas.openxmlformats.org/officeDocument/2006/relationships/notesSlide" Target="../notesSlides/notesSlide36.xml"/><Relationship Id="rId3" Type="http://schemas.openxmlformats.org/officeDocument/2006/relationships/slideLayout" Target="../slideLayouts/slideLayout10.xml"/><Relationship Id="rId2" Type="http://schemas.openxmlformats.org/officeDocument/2006/relationships/tags" Target="../tags/tag15.xml"/><Relationship Id="rId1" Type="http://schemas.openxmlformats.org/officeDocument/2006/relationships/image" Target="../media/image26.pn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10.xml"/><Relationship Id="rId1" Type="http://schemas.openxmlformats.org/officeDocument/2006/relationships/tags" Target="../tags/tag16.xml"/></Relationships>
</file>

<file path=ppt/slides/_rels/slide43.xml.rels><?xml version="1.0" encoding="UTF-8" standalone="yes"?>
<Relationships xmlns="http://schemas.openxmlformats.org/package/2006/relationships"><Relationship Id="rId5" Type="http://schemas.openxmlformats.org/officeDocument/2006/relationships/notesSlide" Target="../notesSlides/notesSlide38.xml"/><Relationship Id="rId4" Type="http://schemas.openxmlformats.org/officeDocument/2006/relationships/slideLayout" Target="../slideLayouts/slideLayout10.xml"/><Relationship Id="rId3" Type="http://schemas.openxmlformats.org/officeDocument/2006/relationships/image" Target="../media/image27.png"/><Relationship Id="rId2" Type="http://schemas.openxmlformats.org/officeDocument/2006/relationships/tags" Target="../tags/tag18.xml"/><Relationship Id="rId1" Type="http://schemas.openxmlformats.org/officeDocument/2006/relationships/tags" Target="../tags/tag1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10.xml"/><Relationship Id="rId1" Type="http://schemas.openxmlformats.org/officeDocument/2006/relationships/image" Target="../media/image3.png"/></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image" Target="../media/image4.png"/><Relationship Id="rId1" Type="http://schemas.openxmlformats.org/officeDocument/2006/relationships/tags" Target="../tags/tag19.xml"/></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tags" Target="../tags/tag20.xml"/></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image" Target="../media/image28.png"/><Relationship Id="rId1" Type="http://schemas.openxmlformats.org/officeDocument/2006/relationships/tags" Target="../tags/tag21.xml"/></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image" Target="../media/image29.png"/><Relationship Id="rId1" Type="http://schemas.openxmlformats.org/officeDocument/2006/relationships/tags" Target="../tags/tag2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image" Target="../media/image30.png"/><Relationship Id="rId1" Type="http://schemas.openxmlformats.org/officeDocument/2006/relationships/tags" Target="../tags/tag23.xml"/></Relationships>
</file>

<file path=ppt/slides/_rels/slide51.xml.rels><?xml version="1.0" encoding="UTF-8" standalone="yes"?>
<Relationships xmlns="http://schemas.openxmlformats.org/package/2006/relationships"><Relationship Id="rId5" Type="http://schemas.openxmlformats.org/officeDocument/2006/relationships/notesSlide" Target="../notesSlides/notesSlide41.xml"/><Relationship Id="rId4" Type="http://schemas.openxmlformats.org/officeDocument/2006/relationships/slideLayout" Target="../slideLayouts/slideLayout10.xml"/><Relationship Id="rId3" Type="http://schemas.openxmlformats.org/officeDocument/2006/relationships/tags" Target="../tags/tag25.xml"/><Relationship Id="rId2" Type="http://schemas.openxmlformats.org/officeDocument/2006/relationships/image" Target="../media/image31.png"/><Relationship Id="rId1" Type="http://schemas.openxmlformats.org/officeDocument/2006/relationships/tags" Target="../tags/tag24.xml"/></Relationships>
</file>

<file path=ppt/slides/_rels/slide52.xml.rels><?xml version="1.0" encoding="UTF-8" standalone="yes"?>
<Relationships xmlns="http://schemas.openxmlformats.org/package/2006/relationships"><Relationship Id="rId4" Type="http://schemas.openxmlformats.org/officeDocument/2006/relationships/notesSlide" Target="../notesSlides/notesSlide42.xml"/><Relationship Id="rId3" Type="http://schemas.openxmlformats.org/officeDocument/2006/relationships/slideLayout" Target="../slideLayouts/slideLayout10.xml"/><Relationship Id="rId2" Type="http://schemas.openxmlformats.org/officeDocument/2006/relationships/image" Target="../media/image32.png"/><Relationship Id="rId1" Type="http://schemas.openxmlformats.org/officeDocument/2006/relationships/tags" Target="../tags/tag26.xml"/></Relationships>
</file>

<file path=ppt/slides/_rels/slide53.xml.rels><?xml version="1.0" encoding="UTF-8" standalone="yes"?>
<Relationships xmlns="http://schemas.openxmlformats.org/package/2006/relationships"><Relationship Id="rId4" Type="http://schemas.openxmlformats.org/officeDocument/2006/relationships/notesSlide" Target="../notesSlides/notesSlide43.xml"/><Relationship Id="rId3" Type="http://schemas.openxmlformats.org/officeDocument/2006/relationships/slideLayout" Target="../slideLayouts/slideLayout10.xml"/><Relationship Id="rId2" Type="http://schemas.openxmlformats.org/officeDocument/2006/relationships/image" Target="../media/image33.png"/><Relationship Id="rId1" Type="http://schemas.openxmlformats.org/officeDocument/2006/relationships/tags" Target="../tags/tag27.xml"/></Relationships>
</file>

<file path=ppt/slides/_rels/slide54.xml.rels><?xml version="1.0" encoding="UTF-8" standalone="yes"?>
<Relationships xmlns="http://schemas.openxmlformats.org/package/2006/relationships"><Relationship Id="rId5" Type="http://schemas.openxmlformats.org/officeDocument/2006/relationships/notesSlide" Target="../notesSlides/notesSlide44.xml"/><Relationship Id="rId4" Type="http://schemas.openxmlformats.org/officeDocument/2006/relationships/slideLayout" Target="../slideLayouts/slideLayout10.xml"/><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tags" Target="../tags/tag28.xml"/></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10.xml"/><Relationship Id="rId1" Type="http://schemas.openxmlformats.org/officeDocument/2006/relationships/image" Target="../media/image3.png"/></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image" Target="../media/image4.png"/><Relationship Id="rId1" Type="http://schemas.openxmlformats.org/officeDocument/2006/relationships/tags" Target="../tags/tag29.xml"/></Relationships>
</file>

<file path=ppt/slides/_rels/slide57.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tags" Target="../tags/tag30.xml"/></Relationships>
</file>

<file path=ppt/slides/_rels/slide58.xml.rels><?xml version="1.0" encoding="UTF-8" standalone="yes"?>
<Relationships xmlns="http://schemas.openxmlformats.org/package/2006/relationships"><Relationship Id="rId5" Type="http://schemas.openxmlformats.org/officeDocument/2006/relationships/notesSlide" Target="../notesSlides/notesSlide46.xml"/><Relationship Id="rId4" Type="http://schemas.openxmlformats.org/officeDocument/2006/relationships/slideLayout" Target="../slideLayouts/slideLayout10.xml"/><Relationship Id="rId3" Type="http://schemas.openxmlformats.org/officeDocument/2006/relationships/image" Target="../media/image36.png"/><Relationship Id="rId2" Type="http://schemas.openxmlformats.org/officeDocument/2006/relationships/tags" Target="../tags/tag32.xml"/><Relationship Id="rId1" Type="http://schemas.openxmlformats.org/officeDocument/2006/relationships/tags" Target="../tags/tag31.xml"/></Relationships>
</file>

<file path=ppt/slides/_rels/slide59.xml.rels><?xml version="1.0" encoding="UTF-8" standalone="yes"?>
<Relationships xmlns="http://schemas.openxmlformats.org/package/2006/relationships"><Relationship Id="rId4" Type="http://schemas.openxmlformats.org/officeDocument/2006/relationships/notesSlide" Target="../notesSlides/notesSlide47.xml"/><Relationship Id="rId3" Type="http://schemas.openxmlformats.org/officeDocument/2006/relationships/slideLayout" Target="../slideLayouts/slideLayout10.xml"/><Relationship Id="rId2" Type="http://schemas.openxmlformats.org/officeDocument/2006/relationships/image" Target="../media/image37.png"/><Relationship Id="rId1" Type="http://schemas.openxmlformats.org/officeDocument/2006/relationships/tags" Target="../tags/tag3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60.xml.rels><?xml version="1.0" encoding="UTF-8" standalone="yes"?>
<Relationships xmlns="http://schemas.openxmlformats.org/package/2006/relationships"><Relationship Id="rId4" Type="http://schemas.openxmlformats.org/officeDocument/2006/relationships/notesSlide" Target="../notesSlides/notesSlide48.xml"/><Relationship Id="rId3" Type="http://schemas.openxmlformats.org/officeDocument/2006/relationships/slideLayout" Target="../slideLayouts/slideLayout10.xml"/><Relationship Id="rId2" Type="http://schemas.openxmlformats.org/officeDocument/2006/relationships/image" Target="../media/image38.png"/><Relationship Id="rId1" Type="http://schemas.openxmlformats.org/officeDocument/2006/relationships/tags" Target="../tags/tag34.xml"/></Relationships>
</file>

<file path=ppt/slides/_rels/slide61.xml.rels><?xml version="1.0" encoding="UTF-8" standalone="yes"?>
<Relationships xmlns="http://schemas.openxmlformats.org/package/2006/relationships"><Relationship Id="rId4" Type="http://schemas.openxmlformats.org/officeDocument/2006/relationships/notesSlide" Target="../notesSlides/notesSlide49.xml"/><Relationship Id="rId3" Type="http://schemas.openxmlformats.org/officeDocument/2006/relationships/slideLayout" Target="../slideLayouts/slideLayout10.xml"/><Relationship Id="rId2" Type="http://schemas.openxmlformats.org/officeDocument/2006/relationships/image" Target="../media/image39.png"/><Relationship Id="rId1" Type="http://schemas.openxmlformats.org/officeDocument/2006/relationships/tags" Target="../tags/tag35.xml"/></Relationships>
</file>

<file path=ppt/slides/_rels/slide62.xml.rels><?xml version="1.0" encoding="UTF-8" standalone="yes"?>
<Relationships xmlns="http://schemas.openxmlformats.org/package/2006/relationships"><Relationship Id="rId4" Type="http://schemas.openxmlformats.org/officeDocument/2006/relationships/notesSlide" Target="../notesSlides/notesSlide50.xml"/><Relationship Id="rId3" Type="http://schemas.openxmlformats.org/officeDocument/2006/relationships/slideLayout" Target="../slideLayouts/slideLayout10.xml"/><Relationship Id="rId2" Type="http://schemas.openxmlformats.org/officeDocument/2006/relationships/image" Target="../media/image40.png"/><Relationship Id="rId1" Type="http://schemas.openxmlformats.org/officeDocument/2006/relationships/tags" Target="../tags/tag36.xml"/></Relationships>
</file>

<file path=ppt/slides/_rels/slide63.xml.rels><?xml version="1.0" encoding="UTF-8" standalone="yes"?>
<Relationships xmlns="http://schemas.openxmlformats.org/package/2006/relationships"><Relationship Id="rId4" Type="http://schemas.openxmlformats.org/officeDocument/2006/relationships/notesSlide" Target="../notesSlides/notesSlide51.xml"/><Relationship Id="rId3" Type="http://schemas.openxmlformats.org/officeDocument/2006/relationships/slideLayout" Target="../slideLayouts/slideLayout10.xml"/><Relationship Id="rId2" Type="http://schemas.openxmlformats.org/officeDocument/2006/relationships/image" Target="../media/image41.png"/><Relationship Id="rId1" Type="http://schemas.openxmlformats.org/officeDocument/2006/relationships/tags" Target="../tags/tag37.xml"/></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10.xml"/><Relationship Id="rId1" Type="http://schemas.openxmlformats.org/officeDocument/2006/relationships/image" Target="../media/image3.png"/></Relationships>
</file>

<file path=ppt/slides/_rels/slide65.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image" Target="../media/image4.png"/><Relationship Id="rId1" Type="http://schemas.openxmlformats.org/officeDocument/2006/relationships/tags" Target="../tags/tag38.xml"/></Relationships>
</file>

<file path=ppt/slides/_rels/slide66.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tags" Target="../tags/tag39.xml"/></Relationships>
</file>

<file path=ppt/slides/_rels/slide67.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tags" Target="../tags/tag40.xml"/></Relationships>
</file>

<file path=ppt/slides/_rels/slide68.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image" Target="../media/image42.png"/><Relationship Id="rId1" Type="http://schemas.openxmlformats.org/officeDocument/2006/relationships/tags" Target="../tags/tag41.xml"/></Relationships>
</file>

<file path=ppt/slides/_rels/slide69.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image" Target="../media/image43.png"/><Relationship Id="rId1" Type="http://schemas.openxmlformats.org/officeDocument/2006/relationships/tags" Target="../tags/tag4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70.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image" Target="../media/image44.png"/><Relationship Id="rId1" Type="http://schemas.openxmlformats.org/officeDocument/2006/relationships/tags" Target="../tags/tag43.xml"/></Relationships>
</file>

<file path=ppt/slides/_rels/slide71.xml.rels><?xml version="1.0" encoding="UTF-8" standalone="yes"?>
<Relationships xmlns="http://schemas.openxmlformats.org/package/2006/relationships"><Relationship Id="rId4" Type="http://schemas.openxmlformats.org/officeDocument/2006/relationships/slideLayout" Target="../slideLayouts/slideLayout10.xml"/><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tags" Target="../tags/tag44.xml"/></Relationships>
</file>

<file path=ppt/slides/_rels/slide72.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image" Target="../media/image47.png"/><Relationship Id="rId1" Type="http://schemas.openxmlformats.org/officeDocument/2006/relationships/tags" Target="../tags/tag45.xml"/></Relationships>
</file>

<file path=ppt/slides/_rels/slide73.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image" Target="../media/image48.png"/><Relationship Id="rId1" Type="http://schemas.openxmlformats.org/officeDocument/2006/relationships/tags" Target="../tags/tag46.xml"/></Relationships>
</file>

<file path=ppt/slides/_rels/slide74.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image" Target="../media/image49.png"/><Relationship Id="rId1" Type="http://schemas.openxmlformats.org/officeDocument/2006/relationships/tags" Target="../tags/tag47.xml"/></Relationships>
</file>

<file path=ppt/slides/_rels/slide75.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image" Target="../media/image50.png"/><Relationship Id="rId1" Type="http://schemas.openxmlformats.org/officeDocument/2006/relationships/tags" Target="../tags/tag48.xml"/></Relationships>
</file>

<file path=ppt/slides/_rels/slide76.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image" Target="../media/image51.png"/><Relationship Id="rId1" Type="http://schemas.openxmlformats.org/officeDocument/2006/relationships/tags" Target="../tags/tag49.xml"/></Relationships>
</file>

<file path=ppt/slides/_rels/slide77.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10.xml"/><Relationship Id="rId1" Type="http://schemas.openxmlformats.org/officeDocument/2006/relationships/image" Target="../media/image3.png"/></Relationships>
</file>

<file path=ppt/slides/_rels/slide78.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image" Target="../media/image4.png"/><Relationship Id="rId1" Type="http://schemas.openxmlformats.org/officeDocument/2006/relationships/tags" Target="../tags/tag50.xml"/></Relationships>
</file>

<file path=ppt/slides/_rels/slide79.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image" Target="../media/image4.png"/><Relationship Id="rId1" Type="http://schemas.openxmlformats.org/officeDocument/2006/relationships/tags" Target="../tags/tag5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80.xml.rels><?xml version="1.0" encoding="UTF-8" standalone="yes"?>
<Relationships xmlns="http://schemas.openxmlformats.org/package/2006/relationships"><Relationship Id="rId4" Type="http://schemas.openxmlformats.org/officeDocument/2006/relationships/slideLayout" Target="../slideLayouts/slideLayout10.xml"/><Relationship Id="rId3" Type="http://schemas.openxmlformats.org/officeDocument/2006/relationships/image" Target="../media/image52.png"/><Relationship Id="rId2" Type="http://schemas.openxmlformats.org/officeDocument/2006/relationships/tags" Target="../tags/tag53.xml"/><Relationship Id="rId1" Type="http://schemas.openxmlformats.org/officeDocument/2006/relationships/tags" Target="../tags/tag52.xml"/></Relationships>
</file>

<file path=ppt/slides/_rels/slide81.xml.rels><?xml version="1.0" encoding="UTF-8" standalone="yes"?>
<Relationships xmlns="http://schemas.openxmlformats.org/package/2006/relationships"><Relationship Id="rId4" Type="http://schemas.openxmlformats.org/officeDocument/2006/relationships/slideLayout" Target="../slideLayouts/slideLayout10.xml"/><Relationship Id="rId3" Type="http://schemas.openxmlformats.org/officeDocument/2006/relationships/image" Target="../media/image18.jpeg"/><Relationship Id="rId2" Type="http://schemas.openxmlformats.org/officeDocument/2006/relationships/image" Target="../media/image53.png"/><Relationship Id="rId1" Type="http://schemas.openxmlformats.org/officeDocument/2006/relationships/tags" Target="../tags/tag54.xml"/></Relationships>
</file>

<file path=ppt/slides/_rels/slide82.xml.rels><?xml version="1.0" encoding="UTF-8" standalone="yes"?>
<Relationships xmlns="http://schemas.openxmlformats.org/package/2006/relationships"><Relationship Id="rId4" Type="http://schemas.openxmlformats.org/officeDocument/2006/relationships/slideLayout" Target="../slideLayouts/slideLayout10.xml"/><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tags" Target="../tags/tag55.xml"/></Relationships>
</file>

<file path=ppt/slides/_rels/slide83.xml.rels><?xml version="1.0" encoding="UTF-8" standalone="yes"?>
<Relationships xmlns="http://schemas.openxmlformats.org/package/2006/relationships"><Relationship Id="rId6" Type="http://schemas.openxmlformats.org/officeDocument/2006/relationships/slideLayout" Target="../slideLayouts/slideLayout10.xml"/><Relationship Id="rId5" Type="http://schemas.openxmlformats.org/officeDocument/2006/relationships/image" Target="../media/image59.png"/><Relationship Id="rId4" Type="http://schemas.openxmlformats.org/officeDocument/2006/relationships/image" Target="../media/image58.png"/><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tags" Target="../tags/tag56.xml"/></Relationships>
</file>

<file path=ppt/slides/_rels/slide84.xml.rels><?xml version="1.0" encoding="UTF-8" standalone="yes"?>
<Relationships xmlns="http://schemas.openxmlformats.org/package/2006/relationships"><Relationship Id="rId4" Type="http://schemas.openxmlformats.org/officeDocument/2006/relationships/slideLayout" Target="../slideLayouts/slideLayout10.xml"/><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tags" Target="../tags/tag57.xml"/></Relationships>
</file>

<file path=ppt/slides/_rels/slide85.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image" Target="../media/image60.png"/><Relationship Id="rId1" Type="http://schemas.openxmlformats.org/officeDocument/2006/relationships/tags" Target="../tags/tag58.xml"/></Relationships>
</file>

<file path=ppt/slides/_rels/slide86.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image" Target="../media/image61.png"/><Relationship Id="rId1" Type="http://schemas.openxmlformats.org/officeDocument/2006/relationships/tags" Target="../tags/tag59.xml"/></Relationships>
</file>

<file path=ppt/slides/_rels/slide87.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image" Target="../media/image62.png"/><Relationship Id="rId1" Type="http://schemas.openxmlformats.org/officeDocument/2006/relationships/tags" Target="../tags/tag60.xml"/></Relationships>
</file>

<file path=ppt/slides/_rels/slide88.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tags" Target="../tags/tag61.xml"/></Relationships>
</file>

<file path=ppt/slides/_rels/slide89.xml.rels><?xml version="1.0" encoding="UTF-8" standalone="yes"?>
<Relationships xmlns="http://schemas.openxmlformats.org/package/2006/relationships"><Relationship Id="rId5" Type="http://schemas.openxmlformats.org/officeDocument/2006/relationships/notesSlide" Target="../notesSlides/notesSlide54.xml"/><Relationship Id="rId4" Type="http://schemas.openxmlformats.org/officeDocument/2006/relationships/slideLayout" Target="../slideLayouts/slideLayout10.xml"/><Relationship Id="rId3" Type="http://schemas.openxmlformats.org/officeDocument/2006/relationships/image" Target="../media/image63.png"/><Relationship Id="rId2" Type="http://schemas.openxmlformats.org/officeDocument/2006/relationships/tags" Target="../tags/tag63.xml"/><Relationship Id="rId1" Type="http://schemas.openxmlformats.org/officeDocument/2006/relationships/tags" Target="../tags/tag6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90.xml.rels><?xml version="1.0" encoding="UTF-8" standalone="yes"?>
<Relationships xmlns="http://schemas.openxmlformats.org/package/2006/relationships"><Relationship Id="rId4" Type="http://schemas.openxmlformats.org/officeDocument/2006/relationships/notesSlide" Target="../notesSlides/notesSlide55.xml"/><Relationship Id="rId3" Type="http://schemas.openxmlformats.org/officeDocument/2006/relationships/slideLayout" Target="../slideLayouts/slideLayout10.xml"/><Relationship Id="rId2" Type="http://schemas.openxmlformats.org/officeDocument/2006/relationships/image" Target="../media/image64.png"/><Relationship Id="rId1" Type="http://schemas.openxmlformats.org/officeDocument/2006/relationships/tags" Target="../tags/tag64.xml"/></Relationships>
</file>

<file path=ppt/slides/_rels/slide91.xml.rels><?xml version="1.0" encoding="UTF-8" standalone="yes"?>
<Relationships xmlns="http://schemas.openxmlformats.org/package/2006/relationships"><Relationship Id="rId4" Type="http://schemas.openxmlformats.org/officeDocument/2006/relationships/notesSlide" Target="../notesSlides/notesSlide56.xml"/><Relationship Id="rId3" Type="http://schemas.openxmlformats.org/officeDocument/2006/relationships/slideLayout" Target="../slideLayouts/slideLayout10.xml"/><Relationship Id="rId2" Type="http://schemas.openxmlformats.org/officeDocument/2006/relationships/image" Target="../media/image65.png"/><Relationship Id="rId1" Type="http://schemas.openxmlformats.org/officeDocument/2006/relationships/tags" Target="../tags/tag65.xml"/></Relationships>
</file>

<file path=ppt/slides/_rels/slide92.xml.rels><?xml version="1.0" encoding="UTF-8" standalone="yes"?>
<Relationships xmlns="http://schemas.openxmlformats.org/package/2006/relationships"><Relationship Id="rId5" Type="http://schemas.openxmlformats.org/officeDocument/2006/relationships/notesSlide" Target="../notesSlides/notesSlide57.xml"/><Relationship Id="rId4" Type="http://schemas.openxmlformats.org/officeDocument/2006/relationships/slideLayout" Target="../slideLayouts/slideLayout10.xml"/><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tags" Target="../tags/tag66.xml"/></Relationships>
</file>

<file path=ppt/slides/_rels/slide93.xml.rels><?xml version="1.0" encoding="UTF-8" standalone="yes"?>
<Relationships xmlns="http://schemas.openxmlformats.org/package/2006/relationships"><Relationship Id="rId4" Type="http://schemas.openxmlformats.org/officeDocument/2006/relationships/notesSlide" Target="../notesSlides/notesSlide58.xml"/><Relationship Id="rId3" Type="http://schemas.openxmlformats.org/officeDocument/2006/relationships/slideLayout" Target="../slideLayouts/slideLayout10.xml"/><Relationship Id="rId2" Type="http://schemas.openxmlformats.org/officeDocument/2006/relationships/image" Target="../media/image68.png"/><Relationship Id="rId1" Type="http://schemas.openxmlformats.org/officeDocument/2006/relationships/tags" Target="../tags/tag67.xml"/></Relationships>
</file>

<file path=ppt/slides/_rels/slide94.xml.rels><?xml version="1.0" encoding="UTF-8" standalone="yes"?>
<Relationships xmlns="http://schemas.openxmlformats.org/package/2006/relationships"><Relationship Id="rId4" Type="http://schemas.openxmlformats.org/officeDocument/2006/relationships/notesSlide" Target="../notesSlides/notesSlide59.xml"/><Relationship Id="rId3" Type="http://schemas.openxmlformats.org/officeDocument/2006/relationships/slideLayout" Target="../slideLayouts/slideLayout10.xml"/><Relationship Id="rId2" Type="http://schemas.openxmlformats.org/officeDocument/2006/relationships/image" Target="../media/image69.png"/><Relationship Id="rId1" Type="http://schemas.openxmlformats.org/officeDocument/2006/relationships/tags" Target="../tags/tag68.xml"/></Relationships>
</file>

<file path=ppt/slides/_rels/slide95.xml.rels><?xml version="1.0" encoding="UTF-8" standalone="yes"?>
<Relationships xmlns="http://schemas.openxmlformats.org/package/2006/relationships"><Relationship Id="rId4" Type="http://schemas.openxmlformats.org/officeDocument/2006/relationships/notesSlide" Target="../notesSlides/notesSlide60.xml"/><Relationship Id="rId3" Type="http://schemas.openxmlformats.org/officeDocument/2006/relationships/slideLayout" Target="../slideLayouts/slideLayout10.xml"/><Relationship Id="rId2" Type="http://schemas.openxmlformats.org/officeDocument/2006/relationships/image" Target="../media/image70.png"/><Relationship Id="rId1" Type="http://schemas.openxmlformats.org/officeDocument/2006/relationships/tags" Target="../tags/tag69.xml"/></Relationships>
</file>

<file path=ppt/slides/_rels/slide96.xml.rels><?xml version="1.0" encoding="UTF-8" standalone="yes"?>
<Relationships xmlns="http://schemas.openxmlformats.org/package/2006/relationships"><Relationship Id="rId4" Type="http://schemas.openxmlformats.org/officeDocument/2006/relationships/notesSlide" Target="../notesSlides/notesSlide61.xml"/><Relationship Id="rId3" Type="http://schemas.openxmlformats.org/officeDocument/2006/relationships/slideLayout" Target="../slideLayouts/slideLayout10.xml"/><Relationship Id="rId2" Type="http://schemas.openxmlformats.org/officeDocument/2006/relationships/image" Target="../media/image71.png"/><Relationship Id="rId1" Type="http://schemas.openxmlformats.org/officeDocument/2006/relationships/tags" Target="../tags/tag70.xml"/></Relationships>
</file>

<file path=ppt/slides/_rels/slide97.xml.rels><?xml version="1.0" encoding="UTF-8" standalone="yes"?>
<Relationships xmlns="http://schemas.openxmlformats.org/package/2006/relationships"><Relationship Id="rId5" Type="http://schemas.openxmlformats.org/officeDocument/2006/relationships/notesSlide" Target="../notesSlides/notesSlide62.xml"/><Relationship Id="rId4" Type="http://schemas.openxmlformats.org/officeDocument/2006/relationships/slideLayout" Target="../slideLayouts/slideLayout10.xml"/><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tags" Target="../tags/tag71.xml"/></Relationships>
</file>

<file path=ppt/slides/_rels/slide98.xml.rels><?xml version="1.0" encoding="UTF-8" standalone="yes"?>
<Relationships xmlns="http://schemas.openxmlformats.org/package/2006/relationships"><Relationship Id="rId4" Type="http://schemas.openxmlformats.org/officeDocument/2006/relationships/notesSlide" Target="../notesSlides/notesSlide63.xml"/><Relationship Id="rId3" Type="http://schemas.openxmlformats.org/officeDocument/2006/relationships/slideLayout" Target="../slideLayouts/slideLayout10.xml"/><Relationship Id="rId2" Type="http://schemas.openxmlformats.org/officeDocument/2006/relationships/image" Target="../media/image74.png"/><Relationship Id="rId1" Type="http://schemas.openxmlformats.org/officeDocument/2006/relationships/tags" Target="../tags/tag7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Placeholder 4"/>
          <p:cNvSpPr txBox="1"/>
          <p:nvPr/>
        </p:nvSpPr>
        <p:spPr>
          <a:xfrm>
            <a:off x="815308" y="572758"/>
            <a:ext cx="4775842" cy="662532"/>
          </a:xfrm>
          <a:prstGeom prst="rect">
            <a:avLst/>
          </a:prstGeom>
        </p:spPr>
        <p:txBody>
          <a:bodyPr lIns="121917" tIns="60958" rIns="121917" bIns="60958" anchor="ct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zh-CN" altLang="en-US" b="1" dirty="0">
                <a:solidFill>
                  <a:srgbClr val="1369B2"/>
                </a:solidFill>
                <a:latin typeface="微软雅黑" panose="020B0503020204020204" pitchFamily="34" charset="-122"/>
                <a:ea typeface="微软雅黑" panose="020B0503020204020204" pitchFamily="34" charset="-122"/>
                <a:cs typeface="+mn-ea"/>
                <a:sym typeface="+mn-lt"/>
              </a:rPr>
              <a:t>学习目标</a:t>
            </a:r>
            <a:r>
              <a:rPr lang="en-US" altLang="zh-CN" b="1" dirty="0">
                <a:solidFill>
                  <a:srgbClr val="1369B2"/>
                </a:solidFill>
                <a:latin typeface="微软雅黑" panose="020B0503020204020204" pitchFamily="34" charset="-122"/>
                <a:ea typeface="微软雅黑" panose="020B0503020204020204" pitchFamily="34" charset="-122"/>
                <a:cs typeface="+mn-ea"/>
                <a:sym typeface="+mn-lt"/>
              </a:rPr>
              <a:t>/</a:t>
            </a:r>
            <a:r>
              <a:rPr lang="en-US" altLang="zh-CN" dirty="0">
                <a:solidFill>
                  <a:srgbClr val="1369B2"/>
                </a:solidFill>
                <a:latin typeface="微软雅黑" panose="020B0503020204020204" pitchFamily="34" charset="-122"/>
                <a:ea typeface="微软雅黑" panose="020B0503020204020204" pitchFamily="34" charset="-122"/>
                <a:cs typeface="+mn-ea"/>
                <a:sym typeface="+mn-lt"/>
              </a:rPr>
              <a:t>Target</a:t>
            </a:r>
            <a:endParaRPr lang="en-GB" altLang="zh-CN" dirty="0">
              <a:solidFill>
                <a:srgbClr val="1369B2"/>
              </a:solidFill>
              <a:latin typeface="微软雅黑" panose="020B0503020204020204" pitchFamily="34" charset="-122"/>
              <a:ea typeface="微软雅黑" panose="020B0503020204020204" pitchFamily="34" charset="-122"/>
              <a:cs typeface="+mn-ea"/>
              <a:sym typeface="+mn-lt"/>
            </a:endParaRPr>
          </a:p>
        </p:txBody>
      </p:sp>
      <p:grpSp>
        <p:nvGrpSpPr>
          <p:cNvPr id="80" name="组合 79"/>
          <p:cNvGrpSpPr/>
          <p:nvPr/>
        </p:nvGrpSpPr>
        <p:grpSpPr>
          <a:xfrm>
            <a:off x="1847215" y="1949450"/>
            <a:ext cx="8210550" cy="688340"/>
            <a:chOff x="978872" y="1800500"/>
            <a:chExt cx="6018237" cy="515937"/>
          </a:xfrm>
        </p:grpSpPr>
        <p:sp>
          <p:nvSpPr>
            <p:cNvPr id="81" name="Pentagon 3"/>
            <p:cNvSpPr/>
            <p:nvPr/>
          </p:nvSpPr>
          <p:spPr bwMode="auto">
            <a:xfrm>
              <a:off x="978872" y="1800500"/>
              <a:ext cx="6018237" cy="515937"/>
            </a:xfrm>
            <a:prstGeom prst="homePlat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nSpc>
                  <a:spcPct val="120000"/>
                </a:lnSpc>
                <a:defRPr/>
              </a:pPr>
              <a:r>
                <a:rPr lang="en-US" altLang="zh-CN" dirty="0" smtClean="0">
                  <a:solidFill>
                    <a:schemeClr val="tx1">
                      <a:lumMod val="65000"/>
                      <a:lumOff val="35000"/>
                    </a:schemeClr>
                  </a:solidFill>
                  <a:latin typeface="微软雅黑" panose="020B0503020204020204" pitchFamily="34" charset="-122"/>
                  <a:ea typeface="微软雅黑" panose="020B0503020204020204" pitchFamily="34" charset="-122"/>
                  <a:cs typeface="+mn-ea"/>
                  <a:sym typeface="字魂58号-创中黑" panose="00000500000000000000" pitchFamily="2" charset="-122"/>
                </a:rPr>
                <a:t>  </a:t>
              </a:r>
              <a:r>
                <a:rPr lang="zh-CN" altLang="en-US" smtClean="0">
                  <a:solidFill>
                    <a:schemeClr val="tx1">
                      <a:lumMod val="65000"/>
                      <a:lumOff val="35000"/>
                    </a:schemeClr>
                  </a:solidFill>
                  <a:latin typeface="微软雅黑" panose="020B0503020204020204" pitchFamily="34" charset="-122"/>
                  <a:ea typeface="微软雅黑" panose="020B0503020204020204" pitchFamily="34" charset="-122"/>
                  <a:cs typeface="+mn-ea"/>
                  <a:sym typeface="字魂58号-创中黑" panose="00000500000000000000" pitchFamily="2" charset="-122"/>
                </a:rPr>
                <a:t>了解接口测试，</a:t>
              </a:r>
              <a:r>
                <a:rPr lang="zh-CN" altLang="en-US" dirty="0" smtClean="0">
                  <a:solidFill>
                    <a:schemeClr val="tx1">
                      <a:lumMod val="65000"/>
                      <a:lumOff val="35000"/>
                    </a:schemeClr>
                  </a:solidFill>
                  <a:latin typeface="微软雅黑" panose="020B0503020204020204" pitchFamily="34" charset="-122"/>
                  <a:ea typeface="微软雅黑" panose="020B0503020204020204" pitchFamily="34" charset="-122"/>
                  <a:cs typeface="+mn-ea"/>
                  <a:sym typeface="字魂58号-创中黑" panose="00000500000000000000" pitchFamily="2" charset="-122"/>
                </a:rPr>
                <a:t>能够描述</a:t>
              </a:r>
              <a:r>
                <a:rPr lang="zh-CN" altLang="en-US" dirty="0" smtClean="0">
                  <a:solidFill>
                    <a:srgbClr val="0070C0"/>
                  </a:solidFill>
                  <a:latin typeface="微软雅黑" panose="020B0503020204020204" pitchFamily="34" charset="-122"/>
                  <a:ea typeface="微软雅黑" panose="020B0503020204020204" pitchFamily="34" charset="-122"/>
                  <a:cs typeface="+mn-ea"/>
                  <a:sym typeface="字魂58号-创中黑" panose="00000500000000000000" pitchFamily="2" charset="-122"/>
                </a:rPr>
                <a:t>接口测试的原理与实现方式</a:t>
              </a:r>
              <a:endParaRPr lang="zh-CN" altLang="en-US" dirty="0" smtClean="0">
                <a:solidFill>
                  <a:srgbClr val="0070C0"/>
                </a:solidFill>
                <a:latin typeface="微软雅黑" panose="020B0503020204020204" pitchFamily="34" charset="-122"/>
                <a:ea typeface="微软雅黑" panose="020B0503020204020204" pitchFamily="34" charset="-122"/>
                <a:cs typeface="+mn-ea"/>
                <a:sym typeface="字魂58号-创中黑" panose="00000500000000000000" pitchFamily="2" charset="-122"/>
              </a:endParaRPr>
            </a:p>
          </p:txBody>
        </p:sp>
        <p:sp>
          <p:nvSpPr>
            <p:cNvPr id="82" name="MH_Others_1"/>
            <p:cNvSpPr/>
            <p:nvPr/>
          </p:nvSpPr>
          <p:spPr bwMode="auto">
            <a:xfrm>
              <a:off x="985222" y="1800500"/>
              <a:ext cx="82550" cy="515937"/>
            </a:xfrm>
            <a:custGeom>
              <a:avLst/>
              <a:gdLst>
                <a:gd name="connsiteX0" fmla="*/ 0 w 3276600"/>
                <a:gd name="connsiteY0" fmla="*/ 6311900 h 6311900"/>
                <a:gd name="connsiteX1" fmla="*/ 0 w 3276600"/>
                <a:gd name="connsiteY1" fmla="*/ 0 h 6311900"/>
                <a:gd name="connsiteX2" fmla="*/ 3276600 w 3276600"/>
                <a:gd name="connsiteY2" fmla="*/ 0 h 6311900"/>
                <a:gd name="connsiteX0-1" fmla="*/ 0 w 0"/>
                <a:gd name="connsiteY0-2" fmla="*/ 6311900 h 6311900"/>
                <a:gd name="connsiteX1-3" fmla="*/ 0 w 0"/>
                <a:gd name="connsiteY1-4" fmla="*/ 0 h 6311900"/>
              </a:gdLst>
              <a:ahLst/>
              <a:cxnLst>
                <a:cxn ang="0">
                  <a:pos x="connsiteX0-1" y="connsiteY0-2"/>
                </a:cxn>
                <a:cxn ang="0">
                  <a:pos x="connsiteX1-3" y="connsiteY1-4"/>
                </a:cxn>
              </a:cxnLst>
              <a:rect l="l" t="t" r="r" b="b"/>
              <a:pathLst>
                <a:path h="6311900">
                  <a:moveTo>
                    <a:pt x="0" y="6311900"/>
                  </a:moveTo>
                  <a:lnTo>
                    <a:pt x="0" y="0"/>
                  </a:lnTo>
                </a:path>
              </a:pathLst>
            </a:custGeom>
            <a:noFill/>
            <a:ln w="19050">
              <a:solidFill>
                <a:srgbClr val="1369B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defRPr/>
              </a:pPr>
              <a:endParaRPr lang="zh-CN" altLang="en-US" sz="2500">
                <a:solidFill>
                  <a:schemeClr val="bg1">
                    <a:lumMod val="50000"/>
                  </a:schemeClr>
                </a:solidFill>
                <a:latin typeface="Source Han Sans K Bold" panose="020B0800000000000000" pitchFamily="34" charset="-128"/>
                <a:ea typeface="Source Han Sans K Bold" panose="020B0800000000000000" pitchFamily="34" charset="-128"/>
                <a:sym typeface="Source Han Sans K Bold" panose="020B0800000000000000" pitchFamily="34" charset="-128"/>
              </a:endParaRPr>
            </a:p>
          </p:txBody>
        </p:sp>
      </p:grpSp>
      <p:grpSp>
        <p:nvGrpSpPr>
          <p:cNvPr id="83" name="组合 82"/>
          <p:cNvGrpSpPr/>
          <p:nvPr/>
        </p:nvGrpSpPr>
        <p:grpSpPr>
          <a:xfrm>
            <a:off x="1852295" y="2819400"/>
            <a:ext cx="8206105" cy="685800"/>
            <a:chOff x="978872" y="2570437"/>
            <a:chExt cx="5437064" cy="514350"/>
          </a:xfrm>
        </p:grpSpPr>
        <p:sp>
          <p:nvSpPr>
            <p:cNvPr id="84" name="Pentagon 5"/>
            <p:cNvSpPr/>
            <p:nvPr/>
          </p:nvSpPr>
          <p:spPr bwMode="auto">
            <a:xfrm>
              <a:off x="978872" y="2570437"/>
              <a:ext cx="5437064" cy="514350"/>
            </a:xfrm>
            <a:prstGeom prst="homePlat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nSpc>
                  <a:spcPct val="120000"/>
                </a:lnSpc>
                <a:defRPr/>
              </a:pPr>
              <a:r>
                <a:rPr lang="en-US" altLang="zh-CN" dirty="0" smtClean="0">
                  <a:solidFill>
                    <a:schemeClr val="tx1">
                      <a:lumMod val="65000"/>
                      <a:lumOff val="35000"/>
                    </a:schemeClr>
                  </a:solidFill>
                  <a:latin typeface="微软雅黑" panose="020B0503020204020204" pitchFamily="34" charset="-122"/>
                  <a:ea typeface="微软雅黑" panose="020B0503020204020204" pitchFamily="34" charset="-122"/>
                  <a:cs typeface="+mn-ea"/>
                  <a:sym typeface="字魂58号-创中黑" panose="00000500000000000000" pitchFamily="2" charset="-122"/>
                </a:rPr>
                <a:t>  </a:t>
              </a:r>
              <a:r>
                <a:rPr lang="zh-CN" altLang="en-US" smtClean="0">
                  <a:solidFill>
                    <a:schemeClr val="tx1">
                      <a:lumMod val="65000"/>
                      <a:lumOff val="35000"/>
                    </a:schemeClr>
                  </a:solidFill>
                  <a:latin typeface="微软雅黑" panose="020B0503020204020204" pitchFamily="34" charset="-122"/>
                  <a:ea typeface="微软雅黑" panose="020B0503020204020204" pitchFamily="34" charset="-122"/>
                  <a:cs typeface="+mn-ea"/>
                  <a:sym typeface="字魂58号-创中黑" panose="00000500000000000000" pitchFamily="2" charset="-122"/>
                </a:rPr>
                <a:t>熟悉HTTP，</a:t>
              </a:r>
              <a:r>
                <a:rPr lang="zh-CN" altLang="en-US" dirty="0" smtClean="0">
                  <a:solidFill>
                    <a:schemeClr val="tx1">
                      <a:lumMod val="65000"/>
                      <a:lumOff val="35000"/>
                    </a:schemeClr>
                  </a:solidFill>
                  <a:latin typeface="微软雅黑" panose="020B0503020204020204" pitchFamily="34" charset="-122"/>
                  <a:ea typeface="微软雅黑" panose="020B0503020204020204" pitchFamily="34" charset="-122"/>
                  <a:cs typeface="+mn-ea"/>
                  <a:sym typeface="字魂58号-创中黑" panose="00000500000000000000" pitchFamily="2" charset="-122"/>
                </a:rPr>
                <a:t>能够归纳</a:t>
              </a:r>
              <a:r>
                <a:rPr lang="zh-CN" altLang="en-US" dirty="0" smtClean="0">
                  <a:solidFill>
                    <a:srgbClr val="0070C0"/>
                  </a:solidFill>
                  <a:latin typeface="微软雅黑" panose="020B0503020204020204" pitchFamily="34" charset="-122"/>
                  <a:ea typeface="微软雅黑" panose="020B0503020204020204" pitchFamily="34" charset="-122"/>
                  <a:cs typeface="+mn-ea"/>
                  <a:sym typeface="字魂58号-创中黑" panose="00000500000000000000" pitchFamily="2" charset="-122"/>
                </a:rPr>
                <a:t>HTTP请求和响应</a:t>
              </a:r>
              <a:r>
                <a:rPr lang="zh-CN" altLang="en-US" dirty="0" smtClean="0">
                  <a:solidFill>
                    <a:schemeClr val="tx1">
                      <a:lumMod val="65000"/>
                      <a:lumOff val="35000"/>
                    </a:schemeClr>
                  </a:solidFill>
                  <a:latin typeface="微软雅黑" panose="020B0503020204020204" pitchFamily="34" charset="-122"/>
                  <a:ea typeface="微软雅黑" panose="020B0503020204020204" pitchFamily="34" charset="-122"/>
                  <a:cs typeface="+mn-ea"/>
                  <a:sym typeface="字魂58号-创中黑" panose="00000500000000000000" pitchFamily="2" charset="-122"/>
                </a:rPr>
                <a:t>的组成部分</a:t>
              </a:r>
              <a:endParaRPr lang="zh-CN" altLang="en-US" dirty="0" smtClean="0">
                <a:solidFill>
                  <a:schemeClr val="tx1">
                    <a:lumMod val="65000"/>
                    <a:lumOff val="35000"/>
                  </a:schemeClr>
                </a:solidFill>
                <a:latin typeface="微软雅黑" panose="020B0503020204020204" pitchFamily="34" charset="-122"/>
                <a:ea typeface="微软雅黑" panose="020B0503020204020204" pitchFamily="34" charset="-122"/>
                <a:cs typeface="+mn-ea"/>
                <a:sym typeface="字魂58号-创中黑" panose="00000500000000000000" pitchFamily="2" charset="-122"/>
              </a:endParaRPr>
            </a:p>
          </p:txBody>
        </p:sp>
        <p:sp>
          <p:nvSpPr>
            <p:cNvPr id="85" name="MH_Others_1"/>
            <p:cNvSpPr/>
            <p:nvPr/>
          </p:nvSpPr>
          <p:spPr bwMode="auto">
            <a:xfrm>
              <a:off x="985222" y="2570437"/>
              <a:ext cx="82550" cy="514350"/>
            </a:xfrm>
            <a:custGeom>
              <a:avLst/>
              <a:gdLst>
                <a:gd name="connsiteX0" fmla="*/ 0 w 3276600"/>
                <a:gd name="connsiteY0" fmla="*/ 6311900 h 6311900"/>
                <a:gd name="connsiteX1" fmla="*/ 0 w 3276600"/>
                <a:gd name="connsiteY1" fmla="*/ 0 h 6311900"/>
                <a:gd name="connsiteX2" fmla="*/ 3276600 w 3276600"/>
                <a:gd name="connsiteY2" fmla="*/ 0 h 6311900"/>
                <a:gd name="connsiteX0-1" fmla="*/ 0 w 0"/>
                <a:gd name="connsiteY0-2" fmla="*/ 6311900 h 6311900"/>
                <a:gd name="connsiteX1-3" fmla="*/ 0 w 0"/>
                <a:gd name="connsiteY1-4" fmla="*/ 0 h 6311900"/>
              </a:gdLst>
              <a:ahLst/>
              <a:cxnLst>
                <a:cxn ang="0">
                  <a:pos x="connsiteX0-1" y="connsiteY0-2"/>
                </a:cxn>
                <a:cxn ang="0">
                  <a:pos x="connsiteX1-3" y="connsiteY1-4"/>
                </a:cxn>
              </a:cxnLst>
              <a:rect l="l" t="t" r="r" b="b"/>
              <a:pathLst>
                <a:path h="6311900">
                  <a:moveTo>
                    <a:pt x="0" y="6311900"/>
                  </a:moveTo>
                  <a:lnTo>
                    <a:pt x="0" y="0"/>
                  </a:lnTo>
                </a:path>
              </a:pathLst>
            </a:custGeom>
            <a:noFill/>
            <a:ln w="19050">
              <a:solidFill>
                <a:srgbClr val="1369B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defRPr/>
              </a:pPr>
              <a:endParaRPr lang="zh-CN" altLang="en-US" sz="2500">
                <a:solidFill>
                  <a:schemeClr val="bg1">
                    <a:lumMod val="50000"/>
                  </a:schemeClr>
                </a:solidFill>
                <a:latin typeface="Source Han Sans K Bold" panose="020B0800000000000000" pitchFamily="34" charset="-128"/>
                <a:ea typeface="Source Han Sans K Bold" panose="020B0800000000000000" pitchFamily="34" charset="-128"/>
                <a:sym typeface="Source Han Sans K Bold" panose="020B0800000000000000" pitchFamily="34" charset="-128"/>
              </a:endParaRPr>
            </a:p>
          </p:txBody>
        </p:sp>
      </p:grpSp>
      <p:grpSp>
        <p:nvGrpSpPr>
          <p:cNvPr id="2" name="组合 1"/>
          <p:cNvGrpSpPr/>
          <p:nvPr/>
        </p:nvGrpSpPr>
        <p:grpSpPr>
          <a:xfrm>
            <a:off x="1852295" y="3717290"/>
            <a:ext cx="8206105" cy="688340"/>
            <a:chOff x="978872" y="1800500"/>
            <a:chExt cx="5471124" cy="515937"/>
          </a:xfrm>
        </p:grpSpPr>
        <p:sp>
          <p:nvSpPr>
            <p:cNvPr id="3" name="Pentagon 3"/>
            <p:cNvSpPr/>
            <p:nvPr/>
          </p:nvSpPr>
          <p:spPr bwMode="auto">
            <a:xfrm>
              <a:off x="978872" y="1800500"/>
              <a:ext cx="5471124" cy="515937"/>
            </a:xfrm>
            <a:prstGeom prst="homePlat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l">
                <a:lnSpc>
                  <a:spcPct val="120000"/>
                </a:lnSpc>
                <a:buClrTx/>
                <a:buSzTx/>
                <a:buFontTx/>
                <a:defRPr/>
              </a:pPr>
              <a:r>
                <a:rPr lang="en-US" altLang="zh-CN" dirty="0" smtClean="0">
                  <a:solidFill>
                    <a:schemeClr val="tx1">
                      <a:lumMod val="65000"/>
                      <a:lumOff val="35000"/>
                    </a:schemeClr>
                  </a:solidFill>
                  <a:latin typeface="微软雅黑" panose="020B0503020204020204" pitchFamily="34" charset="-122"/>
                  <a:ea typeface="微软雅黑" panose="020B0503020204020204" pitchFamily="34" charset="-122"/>
                  <a:cs typeface="+mn-ea"/>
                  <a:sym typeface="字魂58号-创中黑" panose="00000500000000000000" pitchFamily="2" charset="-122"/>
                </a:rPr>
                <a:t>  </a:t>
              </a:r>
              <a:r>
                <a:rPr lang="zh-CN" altLang="en-US" dirty="0" smtClean="0">
                  <a:solidFill>
                    <a:schemeClr val="tx1">
                      <a:lumMod val="65000"/>
                      <a:lumOff val="35000"/>
                    </a:schemeClr>
                  </a:solidFill>
                  <a:latin typeface="微软雅黑" panose="020B0503020204020204" pitchFamily="34" charset="-122"/>
                  <a:ea typeface="微软雅黑" panose="020B0503020204020204" pitchFamily="34" charset="-122"/>
                  <a:cs typeface="+mn-ea"/>
                  <a:sym typeface="字魂58号-创中黑" panose="00000500000000000000" pitchFamily="2" charset="-122"/>
                </a:rPr>
                <a:t>掌握Postman的安装方式，能够独立</a:t>
              </a:r>
              <a:r>
                <a:rPr lang="zh-CN" altLang="en-US" dirty="0" smtClean="0">
                  <a:solidFill>
                    <a:srgbClr val="0070C0"/>
                  </a:solidFill>
                  <a:latin typeface="微软雅黑" panose="020B0503020204020204" pitchFamily="34" charset="-122"/>
                  <a:ea typeface="微软雅黑" panose="020B0503020204020204" pitchFamily="34" charset="-122"/>
                  <a:cs typeface="+mn-ea"/>
                  <a:sym typeface="字魂58号-创中黑" panose="00000500000000000000" pitchFamily="2" charset="-122"/>
                </a:rPr>
                <a:t>安装Postman</a:t>
              </a:r>
              <a:r>
                <a:rPr lang="zh-CN" altLang="en-US" dirty="0" smtClean="0">
                  <a:solidFill>
                    <a:schemeClr val="tx1">
                      <a:lumMod val="65000"/>
                      <a:lumOff val="35000"/>
                    </a:schemeClr>
                  </a:solidFill>
                  <a:latin typeface="微软雅黑" panose="020B0503020204020204" pitchFamily="34" charset="-122"/>
                  <a:ea typeface="微软雅黑" panose="020B0503020204020204" pitchFamily="34" charset="-122"/>
                  <a:cs typeface="+mn-ea"/>
                  <a:sym typeface="字魂58号-创中黑" panose="00000500000000000000" pitchFamily="2" charset="-122"/>
                </a:rPr>
                <a:t>工具</a:t>
              </a:r>
              <a:endParaRPr lang="zh-CN" altLang="en-US" dirty="0" smtClean="0">
                <a:solidFill>
                  <a:schemeClr val="tx1">
                    <a:lumMod val="65000"/>
                    <a:lumOff val="35000"/>
                  </a:schemeClr>
                </a:solidFill>
                <a:latin typeface="微软雅黑" panose="020B0503020204020204" pitchFamily="34" charset="-122"/>
                <a:ea typeface="微软雅黑" panose="020B0503020204020204" pitchFamily="34" charset="-122"/>
                <a:cs typeface="+mn-ea"/>
                <a:sym typeface="字魂58号-创中黑" panose="00000500000000000000" pitchFamily="2" charset="-122"/>
              </a:endParaRPr>
            </a:p>
          </p:txBody>
        </p:sp>
        <p:sp>
          <p:nvSpPr>
            <p:cNvPr id="4" name="MH_Others_1"/>
            <p:cNvSpPr/>
            <p:nvPr/>
          </p:nvSpPr>
          <p:spPr bwMode="auto">
            <a:xfrm>
              <a:off x="985222" y="1800500"/>
              <a:ext cx="82550" cy="515937"/>
            </a:xfrm>
            <a:custGeom>
              <a:avLst/>
              <a:gdLst>
                <a:gd name="connsiteX0" fmla="*/ 0 w 3276600"/>
                <a:gd name="connsiteY0" fmla="*/ 6311900 h 6311900"/>
                <a:gd name="connsiteX1" fmla="*/ 0 w 3276600"/>
                <a:gd name="connsiteY1" fmla="*/ 0 h 6311900"/>
                <a:gd name="connsiteX2" fmla="*/ 3276600 w 3276600"/>
                <a:gd name="connsiteY2" fmla="*/ 0 h 6311900"/>
                <a:gd name="connsiteX0-1" fmla="*/ 0 w 0"/>
                <a:gd name="connsiteY0-2" fmla="*/ 6311900 h 6311900"/>
                <a:gd name="connsiteX1-3" fmla="*/ 0 w 0"/>
                <a:gd name="connsiteY1-4" fmla="*/ 0 h 6311900"/>
              </a:gdLst>
              <a:ahLst/>
              <a:cxnLst>
                <a:cxn ang="0">
                  <a:pos x="connsiteX0-1" y="connsiteY0-2"/>
                </a:cxn>
                <a:cxn ang="0">
                  <a:pos x="connsiteX1-3" y="connsiteY1-4"/>
                </a:cxn>
              </a:cxnLst>
              <a:rect l="l" t="t" r="r" b="b"/>
              <a:pathLst>
                <a:path h="6311900">
                  <a:moveTo>
                    <a:pt x="0" y="6311900"/>
                  </a:moveTo>
                  <a:lnTo>
                    <a:pt x="0" y="0"/>
                  </a:lnTo>
                </a:path>
              </a:pathLst>
            </a:custGeom>
            <a:noFill/>
            <a:ln w="19050">
              <a:solidFill>
                <a:srgbClr val="1369B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defRPr/>
              </a:pPr>
              <a:endParaRPr lang="zh-CN" altLang="en-US" sz="2500">
                <a:solidFill>
                  <a:schemeClr val="bg1">
                    <a:lumMod val="50000"/>
                  </a:schemeClr>
                </a:solidFill>
                <a:latin typeface="Source Han Sans K Bold" panose="020B0800000000000000" pitchFamily="34" charset="-128"/>
                <a:ea typeface="Source Han Sans K Bold" panose="020B0800000000000000" pitchFamily="34" charset="-128"/>
                <a:sym typeface="Source Han Sans K Bold" panose="020B0800000000000000" pitchFamily="34" charset="-128"/>
              </a:endParaRPr>
            </a:p>
          </p:txBody>
        </p:sp>
      </p:grpSp>
      <p:grpSp>
        <p:nvGrpSpPr>
          <p:cNvPr id="5" name="组合 4"/>
          <p:cNvGrpSpPr/>
          <p:nvPr/>
        </p:nvGrpSpPr>
        <p:grpSpPr>
          <a:xfrm>
            <a:off x="1857375" y="4587240"/>
            <a:ext cx="8200390" cy="685800"/>
            <a:chOff x="978872" y="2570437"/>
            <a:chExt cx="5629551" cy="514350"/>
          </a:xfrm>
        </p:grpSpPr>
        <p:sp>
          <p:nvSpPr>
            <p:cNvPr id="6" name="Pentagon 5"/>
            <p:cNvSpPr/>
            <p:nvPr/>
          </p:nvSpPr>
          <p:spPr bwMode="auto">
            <a:xfrm>
              <a:off x="978872" y="2570437"/>
              <a:ext cx="5629551" cy="514350"/>
            </a:xfrm>
            <a:prstGeom prst="homePlat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l">
                <a:lnSpc>
                  <a:spcPct val="120000"/>
                </a:lnSpc>
                <a:buClrTx/>
                <a:buSzTx/>
                <a:buFontTx/>
                <a:defRPr/>
              </a:pPr>
              <a:r>
                <a:rPr lang="en-US" altLang="zh-CN" dirty="0" smtClean="0">
                  <a:solidFill>
                    <a:schemeClr val="tx1">
                      <a:lumMod val="65000"/>
                      <a:lumOff val="35000"/>
                    </a:schemeClr>
                  </a:solidFill>
                  <a:latin typeface="微软雅黑" panose="020B0503020204020204" pitchFamily="34" charset="-122"/>
                  <a:ea typeface="微软雅黑" panose="020B0503020204020204" pitchFamily="34" charset="-122"/>
                  <a:cs typeface="+mn-ea"/>
                  <a:sym typeface="字魂58号-创中黑" panose="00000500000000000000" pitchFamily="2" charset="-122"/>
                </a:rPr>
                <a:t>  </a:t>
              </a:r>
              <a:r>
                <a:rPr lang="zh-CN" altLang="en-US" dirty="0" smtClean="0">
                  <a:solidFill>
                    <a:schemeClr val="tx1">
                      <a:lumMod val="65000"/>
                      <a:lumOff val="35000"/>
                    </a:schemeClr>
                  </a:solidFill>
                  <a:latin typeface="微软雅黑" panose="020B0503020204020204" pitchFamily="34" charset="-122"/>
                  <a:ea typeface="微软雅黑" panose="020B0503020204020204" pitchFamily="34" charset="-122"/>
                  <a:cs typeface="+mn-ea"/>
                  <a:sym typeface="字魂58号-创中黑" panose="00000500000000000000" pitchFamily="2" charset="-122"/>
                </a:rPr>
                <a:t>掌握使用</a:t>
              </a: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字魂58号-创中黑" panose="00000500000000000000" pitchFamily="2" charset="-122"/>
                </a:rPr>
                <a:t>Postman发送请求</a:t>
              </a:r>
              <a:r>
                <a:rPr lang="zh-CN" altLang="en-US" dirty="0" smtClean="0">
                  <a:solidFill>
                    <a:schemeClr val="tx1">
                      <a:lumMod val="65000"/>
                      <a:lumOff val="35000"/>
                    </a:schemeClr>
                  </a:solidFill>
                  <a:latin typeface="微软雅黑" panose="020B0503020204020204" pitchFamily="34" charset="-122"/>
                  <a:ea typeface="微软雅黑" panose="020B0503020204020204" pitchFamily="34" charset="-122"/>
                  <a:cs typeface="+mn-ea"/>
                  <a:sym typeface="字魂58号-创中黑" panose="00000500000000000000" pitchFamily="2" charset="-122"/>
                </a:rPr>
                <a:t>的方式，能够</a:t>
              </a:r>
              <a:r>
                <a:rPr lang="zh-CN" altLang="en-US" dirty="0">
                  <a:solidFill>
                    <a:srgbClr val="0070C0"/>
                  </a:solidFill>
                  <a:latin typeface="微软雅黑" panose="020B0503020204020204" pitchFamily="34" charset="-122"/>
                  <a:ea typeface="微软雅黑" panose="020B0503020204020204" pitchFamily="34" charset="-122"/>
                  <a:cs typeface="+mn-ea"/>
                  <a:sym typeface="字魂58号-创中黑" panose="00000500000000000000" pitchFamily="2" charset="-122"/>
                </a:rPr>
                <a:t>使用Postman发送一个简单的请求</a:t>
              </a:r>
              <a:endParaRPr lang="zh-CN" altLang="en-US" dirty="0">
                <a:solidFill>
                  <a:srgbClr val="0070C0"/>
                </a:solidFill>
                <a:latin typeface="微软雅黑" panose="020B0503020204020204" pitchFamily="34" charset="-122"/>
                <a:ea typeface="微软雅黑" panose="020B0503020204020204" pitchFamily="34" charset="-122"/>
                <a:cs typeface="+mn-ea"/>
                <a:sym typeface="字魂58号-创中黑" panose="00000500000000000000" pitchFamily="2" charset="-122"/>
              </a:endParaRPr>
            </a:p>
          </p:txBody>
        </p:sp>
        <p:sp>
          <p:nvSpPr>
            <p:cNvPr id="7" name="MH_Others_1"/>
            <p:cNvSpPr/>
            <p:nvPr/>
          </p:nvSpPr>
          <p:spPr bwMode="auto">
            <a:xfrm>
              <a:off x="985222" y="2570437"/>
              <a:ext cx="82550" cy="514350"/>
            </a:xfrm>
            <a:custGeom>
              <a:avLst/>
              <a:gdLst>
                <a:gd name="connsiteX0" fmla="*/ 0 w 3276600"/>
                <a:gd name="connsiteY0" fmla="*/ 6311900 h 6311900"/>
                <a:gd name="connsiteX1" fmla="*/ 0 w 3276600"/>
                <a:gd name="connsiteY1" fmla="*/ 0 h 6311900"/>
                <a:gd name="connsiteX2" fmla="*/ 3276600 w 3276600"/>
                <a:gd name="connsiteY2" fmla="*/ 0 h 6311900"/>
                <a:gd name="connsiteX0-1" fmla="*/ 0 w 0"/>
                <a:gd name="connsiteY0-2" fmla="*/ 6311900 h 6311900"/>
                <a:gd name="connsiteX1-3" fmla="*/ 0 w 0"/>
                <a:gd name="connsiteY1-4" fmla="*/ 0 h 6311900"/>
              </a:gdLst>
              <a:ahLst/>
              <a:cxnLst>
                <a:cxn ang="0">
                  <a:pos x="connsiteX0-1" y="connsiteY0-2"/>
                </a:cxn>
                <a:cxn ang="0">
                  <a:pos x="connsiteX1-3" y="connsiteY1-4"/>
                </a:cxn>
              </a:cxnLst>
              <a:rect l="l" t="t" r="r" b="b"/>
              <a:pathLst>
                <a:path h="6311900">
                  <a:moveTo>
                    <a:pt x="0" y="6311900"/>
                  </a:moveTo>
                  <a:lnTo>
                    <a:pt x="0" y="0"/>
                  </a:lnTo>
                </a:path>
              </a:pathLst>
            </a:custGeom>
            <a:noFill/>
            <a:ln w="19050">
              <a:solidFill>
                <a:srgbClr val="1369B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defRPr/>
              </a:pPr>
              <a:endParaRPr lang="zh-CN" altLang="en-US" sz="2500">
                <a:solidFill>
                  <a:schemeClr val="bg1">
                    <a:lumMod val="50000"/>
                  </a:schemeClr>
                </a:solidFill>
                <a:latin typeface="Source Han Sans K Bold" panose="020B0800000000000000" pitchFamily="34" charset="-128"/>
                <a:ea typeface="Source Han Sans K Bold" panose="020B0800000000000000" pitchFamily="34" charset="-128"/>
                <a:sym typeface="Source Han Sans K Bold" panose="020B0800000000000000" pitchFamily="34" charset="-128"/>
              </a:endParaRPr>
            </a:p>
          </p:txBody>
        </p:sp>
      </p:grpSp>
      <p:grpSp>
        <p:nvGrpSpPr>
          <p:cNvPr id="8" name="组合 7"/>
          <p:cNvGrpSpPr/>
          <p:nvPr/>
        </p:nvGrpSpPr>
        <p:grpSpPr>
          <a:xfrm>
            <a:off x="1838325" y="5485130"/>
            <a:ext cx="8210550" cy="688340"/>
            <a:chOff x="978872" y="1800500"/>
            <a:chExt cx="6018237" cy="515937"/>
          </a:xfrm>
        </p:grpSpPr>
        <p:sp>
          <p:nvSpPr>
            <p:cNvPr id="9" name="Pentagon 3"/>
            <p:cNvSpPr/>
            <p:nvPr>
              <p:custDataLst>
                <p:tags r:id="rId1"/>
              </p:custDataLst>
            </p:nvPr>
          </p:nvSpPr>
          <p:spPr bwMode="auto">
            <a:xfrm>
              <a:off x="978872" y="1800500"/>
              <a:ext cx="6018237" cy="515937"/>
            </a:xfrm>
            <a:prstGeom prst="homePlat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nSpc>
                  <a:spcPct val="120000"/>
                </a:lnSpc>
                <a:defRPr/>
              </a:pPr>
              <a:r>
                <a:rPr lang="en-US" altLang="zh-CN" dirty="0" smtClean="0">
                  <a:solidFill>
                    <a:schemeClr val="tx1">
                      <a:lumMod val="65000"/>
                      <a:lumOff val="35000"/>
                    </a:schemeClr>
                  </a:solidFill>
                  <a:latin typeface="微软雅黑" panose="020B0503020204020204" pitchFamily="34" charset="-122"/>
                  <a:ea typeface="微软雅黑" panose="020B0503020204020204" pitchFamily="34" charset="-122"/>
                  <a:cs typeface="+mn-ea"/>
                  <a:sym typeface="字魂58号-创中黑" panose="00000500000000000000" pitchFamily="2" charset="-122"/>
                </a:rPr>
                <a:t>  </a:t>
              </a:r>
              <a:r>
                <a:rPr lang="zh-CN" altLang="en-US" dirty="0" smtClean="0">
                  <a:solidFill>
                    <a:schemeClr val="tx1">
                      <a:lumMod val="65000"/>
                      <a:lumOff val="35000"/>
                    </a:schemeClr>
                  </a:solidFill>
                  <a:latin typeface="微软雅黑" panose="020B0503020204020204" pitchFamily="34" charset="-122"/>
                  <a:ea typeface="微软雅黑" panose="020B0503020204020204" pitchFamily="34" charset="-122"/>
                  <a:cs typeface="+mn-ea"/>
                  <a:sym typeface="字魂58号-创中黑" panose="00000500000000000000" pitchFamily="2" charset="-122"/>
                </a:rPr>
                <a:t>掌握Postman的</a:t>
              </a:r>
              <a:r>
                <a:rPr lang="zh-CN" altLang="en-US" smtClean="0">
                  <a:solidFill>
                    <a:schemeClr val="tx1">
                      <a:lumMod val="65000"/>
                      <a:lumOff val="35000"/>
                    </a:schemeClr>
                  </a:solidFill>
                  <a:latin typeface="微软雅黑" panose="020B0503020204020204" pitchFamily="34" charset="-122"/>
                  <a:ea typeface="微软雅黑" panose="020B0503020204020204" pitchFamily="34" charset="-122"/>
                  <a:cs typeface="+mn-ea"/>
                  <a:sym typeface="字魂58号-创中黑" panose="00000500000000000000" pitchFamily="2" charset="-122"/>
                </a:rPr>
                <a:t>基本使用方法，</a:t>
              </a:r>
              <a:r>
                <a:rPr lang="zh-CN" altLang="en-US" dirty="0" smtClean="0">
                  <a:solidFill>
                    <a:schemeClr val="tx1">
                      <a:lumMod val="65000"/>
                      <a:lumOff val="35000"/>
                    </a:schemeClr>
                  </a:solidFill>
                  <a:latin typeface="微软雅黑" panose="020B0503020204020204" pitchFamily="34" charset="-122"/>
                  <a:ea typeface="微软雅黑" panose="020B0503020204020204" pitchFamily="34" charset="-122"/>
                  <a:cs typeface="+mn-ea"/>
                  <a:sym typeface="字魂58号-创中黑" panose="00000500000000000000" pitchFamily="2" charset="-122"/>
                </a:rPr>
                <a:t>能够灵活运用</a:t>
              </a:r>
              <a:r>
                <a:rPr lang="zh-CN" altLang="en-US" dirty="0" smtClean="0">
                  <a:solidFill>
                    <a:srgbClr val="0070C0"/>
                  </a:solidFill>
                  <a:latin typeface="微软雅黑" panose="020B0503020204020204" pitchFamily="34" charset="-122"/>
                  <a:ea typeface="微软雅黑" panose="020B0503020204020204" pitchFamily="34" charset="-122"/>
                  <a:cs typeface="+mn-ea"/>
                  <a:sym typeface="字魂58号-创中黑" panose="00000500000000000000" pitchFamily="2" charset="-122"/>
                </a:rPr>
                <a:t>Postman的断言</a:t>
              </a:r>
              <a:r>
                <a:rPr lang="zh-CN" altLang="en-US" dirty="0" smtClean="0">
                  <a:solidFill>
                    <a:schemeClr val="tx1">
                      <a:lumMod val="65000"/>
                      <a:lumOff val="35000"/>
                    </a:schemeClr>
                  </a:solidFill>
                  <a:latin typeface="微软雅黑" panose="020B0503020204020204" pitchFamily="34" charset="-122"/>
                  <a:ea typeface="微软雅黑" panose="020B0503020204020204" pitchFamily="34" charset="-122"/>
                  <a:cs typeface="+mn-ea"/>
                  <a:sym typeface="字魂58号-创中黑" panose="00000500000000000000" pitchFamily="2" charset="-122"/>
                </a:rPr>
                <a:t>、</a:t>
              </a:r>
              <a:r>
                <a:rPr lang="zh-CN" altLang="en-US" dirty="0" smtClean="0">
                  <a:solidFill>
                    <a:srgbClr val="0070C0"/>
                  </a:solidFill>
                  <a:latin typeface="微软雅黑" panose="020B0503020204020204" pitchFamily="34" charset="-122"/>
                  <a:ea typeface="微软雅黑" panose="020B0503020204020204" pitchFamily="34" charset="-122"/>
                  <a:cs typeface="+mn-ea"/>
                  <a:sym typeface="字魂58号-创中黑" panose="00000500000000000000" pitchFamily="2" charset="-122"/>
                </a:rPr>
                <a:t>关联</a:t>
              </a:r>
              <a:r>
                <a:rPr lang="zh-CN" altLang="en-US" dirty="0" smtClean="0">
                  <a:solidFill>
                    <a:schemeClr val="tx1">
                      <a:lumMod val="65000"/>
                      <a:lumOff val="35000"/>
                    </a:schemeClr>
                  </a:solidFill>
                  <a:latin typeface="微软雅黑" panose="020B0503020204020204" pitchFamily="34" charset="-122"/>
                  <a:ea typeface="微软雅黑" panose="020B0503020204020204" pitchFamily="34" charset="-122"/>
                  <a:cs typeface="+mn-ea"/>
                  <a:sym typeface="字魂58号-创中黑" panose="00000500000000000000" pitchFamily="2" charset="-122"/>
                </a:rPr>
                <a:t>和</a:t>
              </a:r>
              <a:r>
                <a:rPr lang="zh-CN" altLang="en-US" dirty="0" smtClean="0">
                  <a:solidFill>
                    <a:srgbClr val="0070C0"/>
                  </a:solidFill>
                  <a:latin typeface="微软雅黑" panose="020B0503020204020204" pitchFamily="34" charset="-122"/>
                  <a:ea typeface="微软雅黑" panose="020B0503020204020204" pitchFamily="34" charset="-122"/>
                  <a:cs typeface="+mn-ea"/>
                  <a:sym typeface="字魂58号-创中黑" panose="00000500000000000000" pitchFamily="2" charset="-122"/>
                </a:rPr>
                <a:t>参数</a:t>
              </a:r>
              <a:r>
                <a:rPr lang="zh-CN" altLang="en-US" smtClean="0">
                  <a:solidFill>
                    <a:srgbClr val="0070C0"/>
                  </a:solidFill>
                  <a:latin typeface="微软雅黑" panose="020B0503020204020204" pitchFamily="34" charset="-122"/>
                  <a:ea typeface="微软雅黑" panose="020B0503020204020204" pitchFamily="34" charset="-122"/>
                  <a:cs typeface="+mn-ea"/>
                  <a:sym typeface="字魂58号-创中黑" panose="00000500000000000000" pitchFamily="2" charset="-122"/>
                </a:rPr>
                <a:t>化</a:t>
              </a:r>
              <a:r>
                <a:rPr lang="zh-CN" altLang="en-US" smtClean="0">
                  <a:solidFill>
                    <a:schemeClr val="tx1">
                      <a:lumMod val="65000"/>
                      <a:lumOff val="35000"/>
                    </a:schemeClr>
                  </a:solidFill>
                  <a:latin typeface="微软雅黑" panose="020B0503020204020204" pitchFamily="34" charset="-122"/>
                  <a:ea typeface="微软雅黑" panose="020B0503020204020204" pitchFamily="34" charset="-122"/>
                  <a:cs typeface="+mn-ea"/>
                  <a:sym typeface="字魂58号-创中黑" panose="00000500000000000000" pitchFamily="2" charset="-122"/>
                </a:rPr>
                <a:t>完成</a:t>
              </a:r>
              <a:r>
                <a:rPr lang="zh-CN" altLang="en-US" dirty="0" smtClean="0">
                  <a:solidFill>
                    <a:schemeClr val="tx1">
                      <a:lumMod val="65000"/>
                      <a:lumOff val="35000"/>
                    </a:schemeClr>
                  </a:solidFill>
                  <a:latin typeface="微软雅黑" panose="020B0503020204020204" pitchFamily="34" charset="-122"/>
                  <a:ea typeface="微软雅黑" panose="020B0503020204020204" pitchFamily="34" charset="-122"/>
                  <a:cs typeface="+mn-ea"/>
                  <a:sym typeface="字魂58号-创中黑" panose="00000500000000000000" pitchFamily="2" charset="-122"/>
                </a:rPr>
                <a:t>有特定需求的接口测试</a:t>
              </a:r>
              <a:endParaRPr lang="zh-CN" altLang="en-US" dirty="0" smtClean="0">
                <a:solidFill>
                  <a:schemeClr val="tx1">
                    <a:lumMod val="65000"/>
                    <a:lumOff val="35000"/>
                  </a:schemeClr>
                </a:solidFill>
                <a:latin typeface="微软雅黑" panose="020B0503020204020204" pitchFamily="34" charset="-122"/>
                <a:ea typeface="微软雅黑" panose="020B0503020204020204" pitchFamily="34" charset="-122"/>
                <a:cs typeface="+mn-ea"/>
                <a:sym typeface="字魂58号-创中黑" panose="00000500000000000000" pitchFamily="2" charset="-122"/>
              </a:endParaRPr>
            </a:p>
          </p:txBody>
        </p:sp>
        <p:sp>
          <p:nvSpPr>
            <p:cNvPr id="10" name="MH_Others_1"/>
            <p:cNvSpPr/>
            <p:nvPr>
              <p:custDataLst>
                <p:tags r:id="rId2"/>
              </p:custDataLst>
            </p:nvPr>
          </p:nvSpPr>
          <p:spPr bwMode="auto">
            <a:xfrm>
              <a:off x="985222" y="1800500"/>
              <a:ext cx="82550" cy="515937"/>
            </a:xfrm>
            <a:custGeom>
              <a:avLst/>
              <a:gdLst>
                <a:gd name="connsiteX0" fmla="*/ 0 w 3276600"/>
                <a:gd name="connsiteY0" fmla="*/ 6311900 h 6311900"/>
                <a:gd name="connsiteX1" fmla="*/ 0 w 3276600"/>
                <a:gd name="connsiteY1" fmla="*/ 0 h 6311900"/>
                <a:gd name="connsiteX2" fmla="*/ 3276600 w 3276600"/>
                <a:gd name="connsiteY2" fmla="*/ 0 h 6311900"/>
                <a:gd name="connsiteX0-1" fmla="*/ 0 w 0"/>
                <a:gd name="connsiteY0-2" fmla="*/ 6311900 h 6311900"/>
                <a:gd name="connsiteX1-3" fmla="*/ 0 w 0"/>
                <a:gd name="connsiteY1-4" fmla="*/ 0 h 6311900"/>
              </a:gdLst>
              <a:ahLst/>
              <a:cxnLst>
                <a:cxn ang="0">
                  <a:pos x="connsiteX0-1" y="connsiteY0-2"/>
                </a:cxn>
                <a:cxn ang="0">
                  <a:pos x="connsiteX1-3" y="connsiteY1-4"/>
                </a:cxn>
              </a:cxnLst>
              <a:rect l="l" t="t" r="r" b="b"/>
              <a:pathLst>
                <a:path h="6311900">
                  <a:moveTo>
                    <a:pt x="0" y="6311900"/>
                  </a:moveTo>
                  <a:lnTo>
                    <a:pt x="0" y="0"/>
                  </a:lnTo>
                </a:path>
              </a:pathLst>
            </a:custGeom>
            <a:noFill/>
            <a:ln w="19050">
              <a:solidFill>
                <a:srgbClr val="1369B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defRPr/>
              </a:pPr>
              <a:endParaRPr lang="zh-CN" altLang="en-US" sz="2500">
                <a:solidFill>
                  <a:schemeClr val="bg1">
                    <a:lumMod val="50000"/>
                  </a:schemeClr>
                </a:solidFill>
                <a:latin typeface="Source Han Sans K Bold" panose="020B0800000000000000" pitchFamily="34" charset="-128"/>
                <a:ea typeface="Source Han Sans K Bold" panose="020B0800000000000000" pitchFamily="34" charset="-128"/>
                <a:sym typeface="Source Han Sans K Bold" panose="020B0800000000000000" pitchFamily="34" charset="-128"/>
              </a:endParaRPr>
            </a:p>
          </p:txBody>
        </p:sp>
      </p:gr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TextBox 48"/>
          <p:cNvSpPr txBox="1"/>
          <p:nvPr/>
        </p:nvSpPr>
        <p:spPr>
          <a:xfrm>
            <a:off x="3970118" y="3014256"/>
            <a:ext cx="6733001" cy="829945"/>
          </a:xfrm>
          <a:prstGeom prst="rect">
            <a:avLst/>
          </a:prstGeom>
          <a:noFill/>
        </p:spPr>
        <p:txBody>
          <a:bodyPr wrap="square" lIns="91443" tIns="45720" rIns="91443" bIns="45720" rtlCol="0">
            <a:spAutoFit/>
          </a:bodyPr>
          <a:lstStyle/>
          <a:p>
            <a:r>
              <a:rPr lang="zh-CN" altLang="en-US" sz="4800" b="1" smtClean="0">
                <a:solidFill>
                  <a:srgbClr val="1369B2"/>
                </a:solidFill>
                <a:latin typeface="微软雅黑" panose="020B0503020204020204" pitchFamily="34" charset="-122"/>
                <a:ea typeface="微软雅黑" panose="020B0503020204020204" pitchFamily="34" charset="-122"/>
                <a:cs typeface="+mn-ea"/>
                <a:sym typeface="Source Han Sans K Bold" panose="020B0800000000000000" pitchFamily="34" charset="-128"/>
              </a:rPr>
              <a:t>HTTP</a:t>
            </a:r>
            <a:endParaRPr lang="zh-CN" altLang="en-US" sz="4800" b="1" dirty="0">
              <a:solidFill>
                <a:srgbClr val="595959"/>
              </a:solidFill>
              <a:latin typeface="微软雅黑" panose="020B0503020204020204" pitchFamily="34" charset="-122"/>
              <a:ea typeface="微软雅黑" panose="020B0503020204020204" pitchFamily="34" charset="-122"/>
              <a:cs typeface="+mn-ea"/>
              <a:sym typeface="Source Han Sans K Bold" panose="020B0800000000000000" pitchFamily="34" charset="-128"/>
            </a:endParaRPr>
          </a:p>
        </p:txBody>
      </p:sp>
      <p:sp>
        <p:nvSpPr>
          <p:cNvPr id="2" name="TextBox 48"/>
          <p:cNvSpPr txBox="1"/>
          <p:nvPr/>
        </p:nvSpPr>
        <p:spPr>
          <a:xfrm>
            <a:off x="1626870" y="2809240"/>
            <a:ext cx="1734820" cy="1106805"/>
          </a:xfrm>
          <a:prstGeom prst="rect">
            <a:avLst/>
          </a:prstGeom>
          <a:noFill/>
        </p:spPr>
        <p:txBody>
          <a:bodyPr wrap="square" lIns="91443" tIns="45720" rIns="91443" bIns="45720" rtlCol="0">
            <a:spAutoFit/>
          </a:bodyPr>
          <a:lstStyle/>
          <a:p>
            <a:r>
              <a:rPr lang="en-US" altLang="en-GB" sz="6600" b="1" dirty="0">
                <a:solidFill>
                  <a:srgbClr val="FAFAFA"/>
                </a:solidFill>
                <a:latin typeface="微软雅黑" panose="020B0503020204020204" pitchFamily="34" charset="-122"/>
                <a:ea typeface="微软雅黑" panose="020B0503020204020204" pitchFamily="34" charset="-122"/>
                <a:cs typeface="+mn-ea"/>
                <a:sym typeface="+mn-lt"/>
              </a:rPr>
              <a:t>4.2</a:t>
            </a:r>
            <a:endParaRPr lang="en-US" altLang="en-GB" sz="6600" b="1" dirty="0">
              <a:solidFill>
                <a:srgbClr val="FAFAFA"/>
              </a:solidFill>
              <a:latin typeface="微软雅黑" panose="020B0503020204020204" pitchFamily="34" charset="-122"/>
              <a:ea typeface="微软雅黑" panose="020B0503020204020204" pitchFamily="34" charset="-122"/>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a:blip r:embed="rId1"/>
          <a:stretch>
            <a:fillRect/>
          </a:stretch>
        </p:blipFill>
        <p:spPr>
          <a:xfrm>
            <a:off x="944880" y="2215515"/>
            <a:ext cx="2797810" cy="3898265"/>
          </a:xfrm>
          <a:prstGeom prst="rect">
            <a:avLst/>
          </a:prstGeom>
        </p:spPr>
      </p:pic>
      <p:sp>
        <p:nvSpPr>
          <p:cNvPr id="13" name="椭圆形标注 12"/>
          <p:cNvSpPr/>
          <p:nvPr/>
        </p:nvSpPr>
        <p:spPr>
          <a:xfrm>
            <a:off x="2968625" y="1560195"/>
            <a:ext cx="2071370" cy="1493520"/>
          </a:xfrm>
          <a:prstGeom prst="wedgeEllipseCallout">
            <a:avLst/>
          </a:prstGeom>
          <a:solidFill>
            <a:schemeClr val="bg1">
              <a:lumMod val="85000"/>
            </a:schemeClr>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 </a:t>
            </a:r>
            <a:endParaRPr lang="en-US" altLang="zh-CN"/>
          </a:p>
        </p:txBody>
      </p:sp>
      <p:sp>
        <p:nvSpPr>
          <p:cNvPr id="14" name="TextBox 35"/>
          <p:cNvSpPr txBox="1">
            <a:spLocks noChangeArrowheads="1"/>
          </p:cNvSpPr>
          <p:nvPr/>
        </p:nvSpPr>
        <p:spPr bwMode="auto">
          <a:xfrm>
            <a:off x="3247390" y="1638300"/>
            <a:ext cx="1606550" cy="12280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7" tIns="60958" rIns="121917" bIns="60958">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a:lnSpc>
                <a:spcPct val="150000"/>
              </a:lnSpc>
            </a:pPr>
            <a:r>
              <a:rPr lang="zh-CN" altLang="en-US" sz="2000" dirty="0">
                <a:solidFill>
                  <a:srgbClr val="595959"/>
                </a:solidFill>
                <a:latin typeface="微软雅黑" panose="020B0503020204020204" pitchFamily="34" charset="-122"/>
                <a:ea typeface="微软雅黑" panose="020B0503020204020204" pitchFamily="34" charset="-122"/>
              </a:rPr>
              <a:t>先定一个</a:t>
            </a:r>
            <a:r>
              <a:rPr lang="zh-CN" altLang="en-US" dirty="0">
                <a:solidFill>
                  <a:srgbClr val="595959"/>
                </a:solidFill>
                <a:latin typeface="微软雅黑" panose="020B0503020204020204" pitchFamily="34" charset="-122"/>
                <a:ea typeface="微软雅黑" panose="020B0503020204020204" pitchFamily="34" charset="-122"/>
              </a:rPr>
              <a:t>小目标！</a:t>
            </a:r>
            <a:endParaRPr lang="zh-CN" altLang="en-US" dirty="0">
              <a:solidFill>
                <a:srgbClr val="595959"/>
              </a:solidFill>
              <a:latin typeface="微软雅黑" panose="020B0503020204020204" pitchFamily="34" charset="-122"/>
              <a:ea typeface="微软雅黑" panose="020B0503020204020204" pitchFamily="34" charset="-122"/>
            </a:endParaRPr>
          </a:p>
        </p:txBody>
      </p:sp>
      <p:sp>
        <p:nvSpPr>
          <p:cNvPr id="15" name="TextBox 35"/>
          <p:cNvSpPr txBox="1">
            <a:spLocks noChangeArrowheads="1"/>
          </p:cNvSpPr>
          <p:nvPr/>
        </p:nvSpPr>
        <p:spPr bwMode="auto">
          <a:xfrm>
            <a:off x="5935354" y="3213770"/>
            <a:ext cx="5669299" cy="1043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7" tIns="60958" rIns="121917" bIns="60958">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50000"/>
              </a:lnSpc>
              <a:defRPr/>
            </a:pPr>
            <a:r>
              <a:rPr lang="zh-CN" sz="2000">
                <a:solidFill>
                  <a:schemeClr val="tx1">
                    <a:lumMod val="65000"/>
                    <a:lumOff val="35000"/>
                  </a:schemeClr>
                </a:solidFill>
                <a:latin typeface="微软雅黑" panose="020B0503020204020204" pitchFamily="34" charset="-122"/>
                <a:ea typeface="微软雅黑" panose="020B0503020204020204" pitchFamily="34" charset="-122"/>
                <a:cs typeface="+mn-ea"/>
                <a:sym typeface="字魂58号-创中黑" panose="00000500000000000000" pitchFamily="2" charset="-122"/>
              </a:rPr>
              <a:t>熟悉统一资源定位</a:t>
            </a:r>
            <a:r>
              <a:rPr lang="zh-CN" sz="2000" smtClean="0">
                <a:solidFill>
                  <a:schemeClr val="tx1">
                    <a:lumMod val="65000"/>
                    <a:lumOff val="35000"/>
                  </a:schemeClr>
                </a:solidFill>
                <a:latin typeface="微软雅黑" panose="020B0503020204020204" pitchFamily="34" charset="-122"/>
                <a:ea typeface="微软雅黑" panose="020B0503020204020204" pitchFamily="34" charset="-122"/>
                <a:cs typeface="+mn-ea"/>
                <a:sym typeface="字魂58号-创中黑" panose="00000500000000000000" pitchFamily="2" charset="-122"/>
              </a:rPr>
              <a:t>符</a:t>
            </a:r>
            <a:r>
              <a:rPr sz="2000" smtClean="0">
                <a:solidFill>
                  <a:schemeClr val="tx1">
                    <a:lumMod val="65000"/>
                    <a:lumOff val="35000"/>
                  </a:schemeClr>
                </a:solidFill>
                <a:latin typeface="微软雅黑" panose="020B0503020204020204" pitchFamily="34" charset="-122"/>
                <a:ea typeface="微软雅黑" panose="020B0503020204020204" pitchFamily="34" charset="-122"/>
                <a:cs typeface="+mn-ea"/>
                <a:sym typeface="字魂58号-创中黑" panose="00000500000000000000" pitchFamily="2" charset="-122"/>
              </a:rPr>
              <a:t>，</a:t>
            </a:r>
            <a:r>
              <a:rPr sz="2000">
                <a:solidFill>
                  <a:schemeClr val="tx1">
                    <a:lumMod val="65000"/>
                    <a:lumOff val="35000"/>
                  </a:schemeClr>
                </a:solidFill>
                <a:latin typeface="微软雅黑" panose="020B0503020204020204" pitchFamily="34" charset="-122"/>
                <a:ea typeface="微软雅黑" panose="020B0503020204020204" pitchFamily="34" charset="-122"/>
                <a:cs typeface="+mn-ea"/>
                <a:sym typeface="字魂58号-创中黑" panose="00000500000000000000" pitchFamily="2" charset="-122"/>
              </a:rPr>
              <a:t>能够描述</a:t>
            </a:r>
            <a:r>
              <a:rPr lang="zh-CN" sz="2000">
                <a:solidFill>
                  <a:srgbClr val="0070C0"/>
                </a:solidFill>
                <a:latin typeface="微软雅黑" panose="020B0503020204020204" pitchFamily="34" charset="-122"/>
                <a:ea typeface="微软雅黑" panose="020B0503020204020204" pitchFamily="34" charset="-122"/>
                <a:cs typeface="+mn-ea"/>
                <a:sym typeface="字魂58号-创中黑" panose="00000500000000000000" pitchFamily="2" charset="-122"/>
              </a:rPr>
              <a:t>什么是统一资源定位符</a:t>
            </a:r>
            <a:endParaRPr lang="zh-CN" sz="2000">
              <a:solidFill>
                <a:srgbClr val="0070C0"/>
              </a:solidFill>
              <a:latin typeface="微软雅黑" panose="020B0503020204020204" pitchFamily="34" charset="-122"/>
              <a:ea typeface="微软雅黑" panose="020B0503020204020204" pitchFamily="34" charset="-122"/>
              <a:cs typeface="+mn-ea"/>
              <a:sym typeface="字魂58号-创中黑" panose="00000500000000000000" pitchFamily="2" charset="-122"/>
            </a:endParaRPr>
          </a:p>
        </p:txBody>
      </p:sp>
      <p:grpSp>
        <p:nvGrpSpPr>
          <p:cNvPr id="19" name="组合 18"/>
          <p:cNvGrpSpPr/>
          <p:nvPr/>
        </p:nvGrpSpPr>
        <p:grpSpPr>
          <a:xfrm>
            <a:off x="5452110" y="3540125"/>
            <a:ext cx="405130" cy="405130"/>
            <a:chOff x="8881" y="4685"/>
            <a:chExt cx="638" cy="638"/>
          </a:xfrm>
        </p:grpSpPr>
        <p:sp>
          <p:nvSpPr>
            <p:cNvPr id="18" name="椭圆 17"/>
            <p:cNvSpPr/>
            <p:nvPr/>
          </p:nvSpPr>
          <p:spPr>
            <a:xfrm>
              <a:off x="8881" y="4685"/>
              <a:ext cx="638" cy="638"/>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8946" y="4750"/>
              <a:ext cx="508" cy="508"/>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1" name="Title 1"/>
          <p:cNvSpPr txBox="1"/>
          <p:nvPr/>
        </p:nvSpPr>
        <p:spPr>
          <a:xfrm>
            <a:off x="1143691" y="266995"/>
            <a:ext cx="3895536"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sz="2400" b="1" dirty="0">
                <a:solidFill>
                  <a:srgbClr val="595959"/>
                </a:solidFill>
                <a:latin typeface="微软雅黑" panose="020B0503020204020204" pitchFamily="34" charset="-122"/>
                <a:ea typeface="微软雅黑" panose="020B0503020204020204" pitchFamily="34" charset="-122"/>
                <a:cs typeface="+mn-ea"/>
                <a:sym typeface="+mn-lt"/>
              </a:rPr>
              <a:t>4.2.1</a:t>
            </a:r>
            <a:r>
              <a:rPr sz="2400" b="1">
                <a:solidFill>
                  <a:srgbClr val="595959"/>
                </a:solidFill>
                <a:latin typeface="微软雅黑" panose="020B0503020204020204" pitchFamily="34" charset="-122"/>
                <a:ea typeface="微软雅黑" panose="020B0503020204020204" pitchFamily="34" charset="-122"/>
                <a:cs typeface="+mn-ea"/>
                <a:sym typeface="+mn-lt"/>
              </a:rPr>
              <a:t>	</a:t>
            </a:r>
            <a:r>
              <a:rPr sz="2400" b="1" smtClean="0">
                <a:solidFill>
                  <a:srgbClr val="595959"/>
                </a:solidFill>
                <a:latin typeface="微软雅黑" panose="020B0503020204020204" pitchFamily="34" charset="-122"/>
                <a:ea typeface="微软雅黑" panose="020B0503020204020204" pitchFamily="34" charset="-122"/>
                <a:cs typeface="+mn-ea"/>
                <a:sym typeface="+mn-lt"/>
              </a:rPr>
              <a:t>统一资源定位符</a:t>
            </a:r>
            <a:endParaRPr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p14:dur="0" advTm="3000"/>
    </mc:Choice>
    <mc:Fallback>
      <p:transition advTm="300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extBox 35"/>
          <p:cNvSpPr txBox="1">
            <a:spLocks noChangeArrowheads="1"/>
          </p:cNvSpPr>
          <p:nvPr/>
        </p:nvSpPr>
        <p:spPr bwMode="auto">
          <a:xfrm>
            <a:off x="4871206" y="1845794"/>
            <a:ext cx="6630035" cy="3031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7" tIns="60958" rIns="121917" bIns="60958">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a:lnSpc>
                <a:spcPct val="150000"/>
              </a:lnSpc>
              <a:buClrTx/>
              <a:buSzTx/>
              <a:buFontTx/>
            </a:pPr>
            <a:r>
              <a:rPr lang="zh-CN" altLang="en-US" sz="1800" dirty="0" smtClean="0">
                <a:solidFill>
                  <a:srgbClr val="0070C0"/>
                </a:solidFill>
                <a:latin typeface="微软雅黑" panose="020B0503020204020204" pitchFamily="34" charset="-122"/>
                <a:ea typeface="微软雅黑" panose="020B0503020204020204" pitchFamily="34" charset="-122"/>
              </a:rPr>
              <a:t>统一资源定位符</a:t>
            </a:r>
            <a:r>
              <a:rPr lang="zh-CN" altLang="en-US" sz="1800" dirty="0" smtClean="0">
                <a:solidFill>
                  <a:srgbClr val="595959"/>
                </a:solidFill>
                <a:latin typeface="微软雅黑" panose="020B0503020204020204" pitchFamily="34" charset="-122"/>
                <a:ea typeface="微软雅黑" panose="020B0503020204020204" pitchFamily="34" charset="-122"/>
              </a:rPr>
              <a:t>（Uniform Resource Locator，URL）</a:t>
            </a:r>
            <a:r>
              <a:rPr lang="zh-CN" altLang="en-US" sz="1800" dirty="0" smtClean="0">
                <a:solidFill>
                  <a:srgbClr val="0070C0"/>
                </a:solidFill>
                <a:latin typeface="微软雅黑" panose="020B0503020204020204" pitchFamily="34" charset="-122"/>
                <a:ea typeface="微软雅黑" panose="020B0503020204020204" pitchFamily="34" charset="-122"/>
              </a:rPr>
              <a:t>也称网页地址</a:t>
            </a:r>
            <a:r>
              <a:rPr lang="zh-CN" altLang="en-US" sz="1800" dirty="0" smtClean="0">
                <a:solidFill>
                  <a:srgbClr val="595959"/>
                </a:solidFill>
                <a:latin typeface="微软雅黑" panose="020B0503020204020204" pitchFamily="34" charset="-122"/>
                <a:ea typeface="微软雅黑" panose="020B0503020204020204" pitchFamily="34" charset="-122"/>
              </a:rPr>
              <a:t>，是互联网上</a:t>
            </a:r>
            <a:r>
              <a:rPr lang="zh-CN" altLang="en-US" sz="1800" dirty="0" smtClean="0">
                <a:solidFill>
                  <a:srgbClr val="0070C0"/>
                </a:solidFill>
                <a:latin typeface="微软雅黑" panose="020B0503020204020204" pitchFamily="34" charset="-122"/>
                <a:ea typeface="微软雅黑" panose="020B0503020204020204" pitchFamily="34" charset="-122"/>
              </a:rPr>
              <a:t>标准的资源地址</a:t>
            </a:r>
            <a:r>
              <a:rPr lang="zh-CN" altLang="en-US" sz="1800" dirty="0" smtClean="0">
                <a:solidFill>
                  <a:srgbClr val="595959"/>
                </a:solidFill>
                <a:latin typeface="微软雅黑" panose="020B0503020204020204" pitchFamily="34" charset="-122"/>
                <a:ea typeface="微软雅黑" panose="020B0503020204020204" pitchFamily="34" charset="-122"/>
              </a:rPr>
              <a:t>，它的</a:t>
            </a:r>
            <a:r>
              <a:rPr lang="zh-CN" altLang="en-US" sz="1800" dirty="0" smtClean="0">
                <a:solidFill>
                  <a:srgbClr val="0070C0"/>
                </a:solidFill>
                <a:latin typeface="微软雅黑" panose="020B0503020204020204" pitchFamily="34" charset="-122"/>
                <a:ea typeface="微软雅黑" panose="020B0503020204020204" pitchFamily="34" charset="-122"/>
              </a:rPr>
              <a:t>作用是让客户端查询不同的信息资源时有统一访问</a:t>
            </a:r>
            <a:r>
              <a:rPr lang="zh-CN" altLang="en-US" sz="1800" smtClean="0">
                <a:solidFill>
                  <a:srgbClr val="0070C0"/>
                </a:solidFill>
                <a:latin typeface="微软雅黑" panose="020B0503020204020204" pitchFamily="34" charset="-122"/>
                <a:ea typeface="微软雅黑" panose="020B0503020204020204" pitchFamily="34" charset="-122"/>
              </a:rPr>
              <a:t>的方法</a:t>
            </a:r>
            <a:r>
              <a:rPr lang="zh-CN" altLang="en-US" sz="1800" smtClean="0">
                <a:solidFill>
                  <a:srgbClr val="595959"/>
                </a:solidFill>
                <a:latin typeface="微软雅黑" panose="020B0503020204020204" pitchFamily="34" charset="-122"/>
                <a:ea typeface="微软雅黑" panose="020B0503020204020204" pitchFamily="34" charset="-122"/>
              </a:rPr>
              <a:t>。</a:t>
            </a:r>
            <a:endParaRPr lang="en-US" altLang="zh-CN" sz="1800" smtClean="0">
              <a:solidFill>
                <a:srgbClr val="595959"/>
              </a:solidFill>
              <a:latin typeface="微软雅黑" panose="020B0503020204020204" pitchFamily="34" charset="-122"/>
              <a:ea typeface="微软雅黑" panose="020B0503020204020204" pitchFamily="34" charset="-122"/>
            </a:endParaRPr>
          </a:p>
          <a:p>
            <a:pPr algn="just">
              <a:lnSpc>
                <a:spcPct val="150000"/>
              </a:lnSpc>
              <a:buClrTx/>
              <a:buSzTx/>
              <a:buFontTx/>
            </a:pPr>
            <a:endParaRPr lang="en-US" altLang="zh-CN" sz="1800">
              <a:solidFill>
                <a:srgbClr val="595959"/>
              </a:solidFill>
              <a:latin typeface="微软雅黑" panose="020B0503020204020204" pitchFamily="34" charset="-122"/>
              <a:ea typeface="微软雅黑" panose="020B0503020204020204" pitchFamily="34" charset="-122"/>
            </a:endParaRPr>
          </a:p>
          <a:p>
            <a:pPr algn="just">
              <a:lnSpc>
                <a:spcPct val="150000"/>
              </a:lnSpc>
              <a:buClrTx/>
              <a:buSzTx/>
              <a:buFontTx/>
            </a:pPr>
            <a:r>
              <a:rPr lang="zh-CN" altLang="en-US" sz="1800" smtClean="0">
                <a:solidFill>
                  <a:srgbClr val="595959"/>
                </a:solidFill>
                <a:latin typeface="微软雅黑" panose="020B0503020204020204" pitchFamily="34" charset="-122"/>
                <a:ea typeface="微软雅黑" panose="020B0503020204020204" pitchFamily="34" charset="-122"/>
              </a:rPr>
              <a:t>例如</a:t>
            </a:r>
            <a:r>
              <a:rPr lang="zh-CN" altLang="en-US" sz="1800" dirty="0" smtClean="0">
                <a:solidFill>
                  <a:srgbClr val="595959"/>
                </a:solidFill>
                <a:latin typeface="微软雅黑" panose="020B0503020204020204" pitchFamily="34" charset="-122"/>
                <a:ea typeface="微软雅黑" panose="020B0503020204020204" pitchFamily="34" charset="-122"/>
              </a:rPr>
              <a:t>，用户在使用浏览器访问</a:t>
            </a:r>
            <a:r>
              <a:rPr lang="zh-CN" altLang="en-US" sz="1800" smtClean="0">
                <a:solidFill>
                  <a:srgbClr val="595959"/>
                </a:solidFill>
                <a:latin typeface="微软雅黑" panose="020B0503020204020204" pitchFamily="34" charset="-122"/>
                <a:ea typeface="微软雅黑" panose="020B0503020204020204" pitchFamily="34" charset="-122"/>
              </a:rPr>
              <a:t>某个网站时</a:t>
            </a:r>
            <a:r>
              <a:rPr lang="zh-CN" altLang="en-US" sz="1800" dirty="0" smtClean="0">
                <a:solidFill>
                  <a:srgbClr val="595959"/>
                </a:solidFill>
                <a:latin typeface="微软雅黑" panose="020B0503020204020204" pitchFamily="34" charset="-122"/>
                <a:ea typeface="微软雅黑" panose="020B0503020204020204" pitchFamily="34" charset="-122"/>
              </a:rPr>
              <a:t>，就需要输入该网站的URL，当服务器成功接收到浏览器发出的请求后，服务器返回的内容会通过浏览器呈现。</a:t>
            </a:r>
            <a:endParaRPr lang="zh-CN" altLang="en-US" sz="1800" dirty="0" smtClean="0">
              <a:solidFill>
                <a:srgbClr val="595959"/>
              </a:solidFill>
              <a:latin typeface="微软雅黑" panose="020B0503020204020204" pitchFamily="34" charset="-122"/>
              <a:ea typeface="微软雅黑" panose="020B0503020204020204" pitchFamily="34" charset="-122"/>
            </a:endParaRPr>
          </a:p>
        </p:txBody>
      </p:sp>
      <p:pic>
        <p:nvPicPr>
          <p:cNvPr id="33" name="图片 32"/>
          <p:cNvPicPr>
            <a:picLocks noChangeAspect="1"/>
          </p:cNvPicPr>
          <p:nvPr/>
        </p:nvPicPr>
        <p:blipFill>
          <a:blip r:embed="rId1"/>
          <a:stretch>
            <a:fillRect/>
          </a:stretch>
        </p:blipFill>
        <p:spPr>
          <a:xfrm>
            <a:off x="839386" y="1413456"/>
            <a:ext cx="3715858" cy="4006159"/>
          </a:xfrm>
          <a:prstGeom prst="rect">
            <a:avLst/>
          </a:prstGeom>
        </p:spPr>
      </p:pic>
      <p:sp>
        <p:nvSpPr>
          <p:cNvPr id="31" name="Title 1"/>
          <p:cNvSpPr txBox="1"/>
          <p:nvPr/>
        </p:nvSpPr>
        <p:spPr>
          <a:xfrm>
            <a:off x="1143691" y="266995"/>
            <a:ext cx="3895536"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sz="2400" b="1" dirty="0">
                <a:solidFill>
                  <a:srgbClr val="595959"/>
                </a:solidFill>
                <a:latin typeface="微软雅黑" panose="020B0503020204020204" pitchFamily="34" charset="-122"/>
                <a:ea typeface="微软雅黑" panose="020B0503020204020204" pitchFamily="34" charset="-122"/>
                <a:cs typeface="+mn-ea"/>
                <a:sym typeface="+mn-lt"/>
              </a:rPr>
              <a:t>4.2.1</a:t>
            </a:r>
            <a:r>
              <a:rPr sz="2400" b="1">
                <a:solidFill>
                  <a:srgbClr val="595959"/>
                </a:solidFill>
                <a:latin typeface="微软雅黑" panose="020B0503020204020204" pitchFamily="34" charset="-122"/>
                <a:ea typeface="微软雅黑" panose="020B0503020204020204" pitchFamily="34" charset="-122"/>
                <a:cs typeface="+mn-ea"/>
                <a:sym typeface="+mn-lt"/>
              </a:rPr>
              <a:t>	</a:t>
            </a:r>
            <a:r>
              <a:rPr sz="2400" b="1" smtClean="0">
                <a:solidFill>
                  <a:srgbClr val="595959"/>
                </a:solidFill>
                <a:latin typeface="微软雅黑" panose="020B0503020204020204" pitchFamily="34" charset="-122"/>
                <a:ea typeface="微软雅黑" panose="020B0503020204020204" pitchFamily="34" charset="-122"/>
                <a:cs typeface="+mn-ea"/>
                <a:sym typeface="+mn-lt"/>
              </a:rPr>
              <a:t>统一资源定位符</a:t>
            </a:r>
            <a:endParaRPr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extBox 35"/>
          <p:cNvSpPr txBox="1">
            <a:spLocks noChangeArrowheads="1"/>
          </p:cNvSpPr>
          <p:nvPr/>
        </p:nvSpPr>
        <p:spPr bwMode="auto">
          <a:xfrm>
            <a:off x="1419788" y="912577"/>
            <a:ext cx="6630035" cy="535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7" tIns="60958" rIns="121917" bIns="60958">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a:lnSpc>
                <a:spcPct val="150000"/>
              </a:lnSpc>
              <a:buClrTx/>
              <a:buSzTx/>
              <a:buFontTx/>
            </a:pPr>
            <a:r>
              <a:rPr lang="en-US" altLang="zh-CN" sz="1800" smtClean="0">
                <a:solidFill>
                  <a:srgbClr val="595959"/>
                </a:solidFill>
                <a:latin typeface="微软雅黑" panose="020B0503020204020204" pitchFamily="34" charset="-122"/>
                <a:ea typeface="微软雅黑" panose="020B0503020204020204" pitchFamily="34" charset="-122"/>
              </a:rPr>
              <a:t>URL</a:t>
            </a:r>
            <a:r>
              <a:rPr lang="zh-CN" altLang="en-US" sz="1800" smtClean="0">
                <a:solidFill>
                  <a:srgbClr val="595959"/>
                </a:solidFill>
                <a:latin typeface="微软雅黑" panose="020B0503020204020204" pitchFamily="34" charset="-122"/>
                <a:ea typeface="微软雅黑" panose="020B0503020204020204" pitchFamily="34" charset="-122"/>
              </a:rPr>
              <a:t>的</a:t>
            </a:r>
            <a:r>
              <a:rPr lang="zh-CN" altLang="en-US" sz="1800" dirty="0" smtClean="0">
                <a:solidFill>
                  <a:srgbClr val="0070C0"/>
                </a:solidFill>
                <a:latin typeface="微软雅黑" panose="020B0503020204020204" pitchFamily="34" charset="-122"/>
                <a:ea typeface="微软雅黑" panose="020B0503020204020204" pitchFamily="34" charset="-122"/>
              </a:rPr>
              <a:t>语法</a:t>
            </a:r>
            <a:r>
              <a:rPr lang="zh-CN" altLang="en-US" sz="1800" smtClean="0">
                <a:solidFill>
                  <a:srgbClr val="0070C0"/>
                </a:solidFill>
                <a:latin typeface="微软雅黑" panose="020B0503020204020204" pitchFamily="34" charset="-122"/>
                <a:ea typeface="微软雅黑" panose="020B0503020204020204" pitchFamily="34" charset="-122"/>
              </a:rPr>
              <a:t>格式</a:t>
            </a:r>
            <a:r>
              <a:rPr lang="zh-CN" altLang="en-US" sz="1800" smtClean="0">
                <a:solidFill>
                  <a:srgbClr val="595959"/>
                </a:solidFill>
                <a:latin typeface="微软雅黑" panose="020B0503020204020204" pitchFamily="34" charset="-122"/>
                <a:ea typeface="微软雅黑" panose="020B0503020204020204" pitchFamily="34" charset="-122"/>
              </a:rPr>
              <a:t>如下。</a:t>
            </a:r>
            <a:endParaRPr lang="zh-CN" altLang="en-US" sz="1800" dirty="0" smtClean="0">
              <a:solidFill>
                <a:srgbClr val="595959"/>
              </a:solidFill>
              <a:latin typeface="微软雅黑" panose="020B0503020204020204" pitchFamily="34" charset="-122"/>
              <a:ea typeface="微软雅黑" panose="020B0503020204020204" pitchFamily="34" charset="-122"/>
            </a:endParaRPr>
          </a:p>
        </p:txBody>
      </p:sp>
      <p:sp>
        <p:nvSpPr>
          <p:cNvPr id="31" name="Title 1"/>
          <p:cNvSpPr txBox="1"/>
          <p:nvPr/>
        </p:nvSpPr>
        <p:spPr>
          <a:xfrm>
            <a:off x="1143691" y="266995"/>
            <a:ext cx="3895536"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sz="2400" b="1" dirty="0">
                <a:solidFill>
                  <a:srgbClr val="595959"/>
                </a:solidFill>
                <a:latin typeface="微软雅黑" panose="020B0503020204020204" pitchFamily="34" charset="-122"/>
                <a:ea typeface="微软雅黑" panose="020B0503020204020204" pitchFamily="34" charset="-122"/>
                <a:cs typeface="+mn-ea"/>
                <a:sym typeface="+mn-lt"/>
              </a:rPr>
              <a:t>4.2.1</a:t>
            </a:r>
            <a:r>
              <a:rPr sz="2400" b="1">
                <a:solidFill>
                  <a:srgbClr val="595959"/>
                </a:solidFill>
                <a:latin typeface="微软雅黑" panose="020B0503020204020204" pitchFamily="34" charset="-122"/>
                <a:ea typeface="微软雅黑" panose="020B0503020204020204" pitchFamily="34" charset="-122"/>
                <a:cs typeface="+mn-ea"/>
                <a:sym typeface="+mn-lt"/>
              </a:rPr>
              <a:t>	</a:t>
            </a:r>
            <a:r>
              <a:rPr sz="2400" b="1" smtClean="0">
                <a:solidFill>
                  <a:srgbClr val="595959"/>
                </a:solidFill>
                <a:latin typeface="微软雅黑" panose="020B0503020204020204" pitchFamily="34" charset="-122"/>
                <a:ea typeface="微软雅黑" panose="020B0503020204020204" pitchFamily="34" charset="-122"/>
                <a:cs typeface="+mn-ea"/>
                <a:sym typeface="+mn-lt"/>
              </a:rPr>
              <a:t>统一资源定位符</a:t>
            </a:r>
            <a:endParaRPr sz="2400" b="1" dirty="0">
              <a:solidFill>
                <a:srgbClr val="595959"/>
              </a:solidFill>
              <a:latin typeface="微软雅黑" panose="020B0503020204020204" pitchFamily="34" charset="-122"/>
              <a:ea typeface="微软雅黑" panose="020B0503020204020204" pitchFamily="34" charset="-122"/>
              <a:cs typeface="+mn-ea"/>
              <a:sym typeface="+mn-lt"/>
            </a:endParaRPr>
          </a:p>
        </p:txBody>
      </p:sp>
      <p:grpSp>
        <p:nvGrpSpPr>
          <p:cNvPr id="7" name="组合 8"/>
          <p:cNvGrpSpPr/>
          <p:nvPr/>
        </p:nvGrpSpPr>
        <p:grpSpPr bwMode="auto">
          <a:xfrm>
            <a:off x="1413603" y="1550002"/>
            <a:ext cx="9072426" cy="630555"/>
            <a:chOff x="920750" y="2283718"/>
            <a:chExt cx="8348851" cy="630774"/>
          </a:xfrm>
        </p:grpSpPr>
        <p:sp>
          <p:nvSpPr>
            <p:cNvPr id="8" name="矩形 7"/>
            <p:cNvSpPr/>
            <p:nvPr/>
          </p:nvSpPr>
          <p:spPr>
            <a:xfrm>
              <a:off x="920750" y="2283718"/>
              <a:ext cx="8348851" cy="63077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zh-CN" altLang="en-US" sz="3200">
                <a:solidFill>
                  <a:schemeClr val="tx1"/>
                </a:solidFill>
                <a:latin typeface="微软雅黑" panose="020B0503020204020204" pitchFamily="34" charset="-122"/>
                <a:ea typeface="微软雅黑" panose="020B0503020204020204" pitchFamily="34" charset="-122"/>
                <a:cs typeface="Courier New" panose="02070309020205020404" pitchFamily="49" charset="0"/>
                <a:sym typeface="+mn-ea"/>
              </a:endParaRPr>
            </a:p>
          </p:txBody>
        </p:sp>
        <p:sp>
          <p:nvSpPr>
            <p:cNvPr id="9" name="矩形 8"/>
            <p:cNvSpPr/>
            <p:nvPr/>
          </p:nvSpPr>
          <p:spPr>
            <a:xfrm>
              <a:off x="1216946" y="2309127"/>
              <a:ext cx="7312911" cy="459067"/>
            </a:xfrm>
            <a:prstGeom prst="rect">
              <a:avLst/>
            </a:prstGeom>
          </p:spPr>
          <p:txBody>
            <a:bodyPr wrap="square">
              <a:spAutoFit/>
            </a:bodyPr>
            <a:lstStyle/>
            <a:p>
              <a:pPr algn="l">
                <a:lnSpc>
                  <a:spcPct val="150000"/>
                </a:lnSpc>
                <a:defRPr/>
              </a:pPr>
              <a:r>
                <a:rPr lang="it-IT" altLang="zh-CN" sz="1800" dirty="0">
                  <a:solidFill>
                    <a:srgbClr val="595959"/>
                  </a:solidFill>
                  <a:latin typeface="微软雅黑" panose="020B0503020204020204" pitchFamily="34" charset="-122"/>
                  <a:ea typeface="微软雅黑" panose="020B0503020204020204" pitchFamily="34" charset="-122"/>
                  <a:cs typeface="Courier New" panose="02070309020205020404" pitchFamily="49" charset="0"/>
                  <a:sym typeface="+mn-ea"/>
                </a:rPr>
                <a:t>protocol://hostname:port/path?parameters?query&amp;fragment</a:t>
              </a:r>
              <a:endParaRPr lang="it-IT" altLang="zh-CN" sz="1800" dirty="0">
                <a:solidFill>
                  <a:srgbClr val="595959"/>
                </a:solidFill>
                <a:latin typeface="微软雅黑" panose="020B0503020204020204" pitchFamily="34" charset="-122"/>
                <a:ea typeface="微软雅黑" panose="020B0503020204020204" pitchFamily="34" charset="-122"/>
                <a:cs typeface="Courier New" panose="02070309020205020404" pitchFamily="49" charset="0"/>
                <a:sym typeface="+mn-ea"/>
              </a:endParaRPr>
            </a:p>
          </p:txBody>
        </p:sp>
      </p:grpSp>
      <p:sp>
        <p:nvSpPr>
          <p:cNvPr id="3" name="文本框 2"/>
          <p:cNvSpPr txBox="1"/>
          <p:nvPr/>
        </p:nvSpPr>
        <p:spPr>
          <a:xfrm>
            <a:off x="1343206" y="2156090"/>
            <a:ext cx="9809480" cy="4662815"/>
          </a:xfrm>
          <a:prstGeom prst="rect">
            <a:avLst/>
          </a:prstGeom>
          <a:noFill/>
        </p:spPr>
        <p:txBody>
          <a:bodyPr wrap="square" rtlCol="0" anchor="t">
            <a:spAutoFit/>
          </a:bodyPr>
          <a:lstStyle/>
          <a:p>
            <a:pPr>
              <a:lnSpc>
                <a:spcPct val="150000"/>
              </a:lnSpc>
            </a:pPr>
            <a:r>
              <a:rPr lang="zh-CN" altLang="en-US" sz="1800" smtClean="0">
                <a:solidFill>
                  <a:srgbClr val="595959"/>
                </a:solidFill>
                <a:latin typeface="微软雅黑" panose="020B0503020204020204" pitchFamily="34" charset="-122"/>
                <a:ea typeface="微软雅黑" panose="020B0503020204020204" pitchFamily="34" charset="-122"/>
              </a:rPr>
              <a:t>关于</a:t>
            </a:r>
            <a:r>
              <a:rPr lang="en-US" altLang="zh-CN" sz="1800" smtClean="0">
                <a:solidFill>
                  <a:srgbClr val="595959"/>
                </a:solidFill>
                <a:latin typeface="微软雅黑" panose="020B0503020204020204" pitchFamily="34" charset="-122"/>
                <a:ea typeface="微软雅黑" panose="020B0503020204020204" pitchFamily="34" charset="-122"/>
              </a:rPr>
              <a:t>URL</a:t>
            </a:r>
            <a:r>
              <a:rPr lang="zh-CN" altLang="en-US" sz="1800" smtClean="0">
                <a:solidFill>
                  <a:srgbClr val="595959"/>
                </a:solidFill>
                <a:latin typeface="微软雅黑" panose="020B0503020204020204" pitchFamily="34" charset="-122"/>
                <a:ea typeface="微软雅黑" panose="020B0503020204020204" pitchFamily="34" charset="-122"/>
              </a:rPr>
              <a:t>的</a:t>
            </a:r>
            <a:r>
              <a:rPr lang="zh-CN" altLang="en-US" sz="1800" dirty="0" smtClean="0">
                <a:solidFill>
                  <a:srgbClr val="595959"/>
                </a:solidFill>
                <a:latin typeface="微软雅黑" panose="020B0503020204020204" pitchFamily="34" charset="-122"/>
                <a:ea typeface="微软雅黑" panose="020B0503020204020204" pitchFamily="34" charset="-122"/>
              </a:rPr>
              <a:t>语法</a:t>
            </a:r>
            <a:r>
              <a:rPr lang="zh-CN" altLang="en-US" sz="1800" smtClean="0">
                <a:solidFill>
                  <a:srgbClr val="595959"/>
                </a:solidFill>
                <a:latin typeface="微软雅黑" panose="020B0503020204020204" pitchFamily="34" charset="-122"/>
                <a:ea typeface="微软雅黑" panose="020B0503020204020204" pitchFamily="34" charset="-122"/>
              </a:rPr>
              <a:t>格式组成部分说明</a:t>
            </a:r>
            <a:r>
              <a:rPr lang="zh-CN" altLang="en-US" sz="1800">
                <a:solidFill>
                  <a:srgbClr val="595959"/>
                </a:solidFill>
                <a:latin typeface="微软雅黑" panose="020B0503020204020204" pitchFamily="34" charset="-122"/>
                <a:ea typeface="微软雅黑" panose="020B0503020204020204" pitchFamily="34" charset="-122"/>
              </a:rPr>
              <a:t>具体</a:t>
            </a:r>
            <a:r>
              <a:rPr lang="zh-CN" altLang="en-US" sz="1800" smtClean="0">
                <a:solidFill>
                  <a:srgbClr val="595959"/>
                </a:solidFill>
                <a:latin typeface="微软雅黑" panose="020B0503020204020204" pitchFamily="34" charset="-122"/>
                <a:ea typeface="微软雅黑" panose="020B0503020204020204" pitchFamily="34" charset="-122"/>
              </a:rPr>
              <a:t>如下</a:t>
            </a:r>
            <a:r>
              <a:rPr lang="zh-CN" altLang="en-US" sz="1800" dirty="0" smtClean="0">
                <a:solidFill>
                  <a:srgbClr val="595959"/>
                </a:solidFill>
                <a:latin typeface="微软雅黑" panose="020B0503020204020204" pitchFamily="34" charset="-122"/>
                <a:ea typeface="微软雅黑" panose="020B0503020204020204" pitchFamily="34" charset="-122"/>
              </a:rPr>
              <a:t>。</a:t>
            </a:r>
            <a:endParaRPr lang="zh-CN" altLang="en-US" sz="1800" dirty="0" smtClean="0">
              <a:solidFill>
                <a:srgbClr val="595959"/>
              </a:solidFill>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charset="0"/>
              <a:buChar char="l"/>
            </a:pPr>
            <a:r>
              <a:rPr lang="zh-CN" altLang="en-US" sz="1800" dirty="0" smtClean="0">
                <a:solidFill>
                  <a:srgbClr val="595959"/>
                </a:solidFill>
                <a:latin typeface="微软雅黑" panose="020B0503020204020204" pitchFamily="34" charset="-122"/>
                <a:ea typeface="微软雅黑" panose="020B0503020204020204" pitchFamily="34" charset="-122"/>
              </a:rPr>
              <a:t>protocol：表示</a:t>
            </a:r>
            <a:r>
              <a:rPr lang="zh-CN" altLang="en-US" sz="1800" dirty="0" smtClean="0">
                <a:solidFill>
                  <a:srgbClr val="0070C0"/>
                </a:solidFill>
                <a:latin typeface="微软雅黑" panose="020B0503020204020204" pitchFamily="34" charset="-122"/>
                <a:ea typeface="微软雅黑" panose="020B0503020204020204" pitchFamily="34" charset="-122"/>
              </a:rPr>
              <a:t>因特网服务的数据传输协议</a:t>
            </a:r>
            <a:r>
              <a:rPr lang="zh-CN" altLang="en-US" sz="1800" dirty="0" smtClean="0">
                <a:solidFill>
                  <a:srgbClr val="595959"/>
                </a:solidFill>
                <a:latin typeface="微软雅黑" panose="020B0503020204020204" pitchFamily="34" charset="-122"/>
                <a:ea typeface="微软雅黑" panose="020B0503020204020204" pitchFamily="34" charset="-122"/>
              </a:rPr>
              <a:t>，常见的协议有HTTP、HTTPS、FTP等。</a:t>
            </a:r>
            <a:endParaRPr lang="zh-CN" altLang="en-US" sz="1800" dirty="0" smtClean="0">
              <a:solidFill>
                <a:srgbClr val="595959"/>
              </a:solidFill>
              <a:latin typeface="微软雅黑" panose="020B0503020204020204" pitchFamily="34" charset="-122"/>
              <a:ea typeface="微软雅黑" panose="020B0503020204020204" pitchFamily="34" charset="-122"/>
            </a:endParaRPr>
          </a:p>
          <a:p>
            <a:pPr marL="285750" indent="-285750" algn="l">
              <a:lnSpc>
                <a:spcPct val="150000"/>
              </a:lnSpc>
              <a:buClrTx/>
              <a:buSzTx/>
              <a:buFont typeface="Wingdings" panose="05000000000000000000" charset="0"/>
              <a:buChar char="l"/>
            </a:pPr>
            <a:r>
              <a:rPr lang="zh-CN" altLang="en-US" sz="1800" dirty="0" smtClean="0">
                <a:solidFill>
                  <a:srgbClr val="595959"/>
                </a:solidFill>
                <a:latin typeface="微软雅黑" panose="020B0503020204020204" pitchFamily="34" charset="-122"/>
                <a:ea typeface="微软雅黑" panose="020B0503020204020204" pitchFamily="34" charset="-122"/>
              </a:rPr>
              <a:t>hostname：表示</a:t>
            </a:r>
            <a:r>
              <a:rPr lang="zh-CN" altLang="en-US" sz="1800" dirty="0" smtClean="0">
                <a:solidFill>
                  <a:srgbClr val="0070C0"/>
                </a:solidFill>
                <a:latin typeface="微软雅黑" panose="020B0503020204020204" pitchFamily="34" charset="-122"/>
                <a:ea typeface="微软雅黑" panose="020B0503020204020204" pitchFamily="34" charset="-122"/>
              </a:rPr>
              <a:t>主机名</a:t>
            </a:r>
            <a:r>
              <a:rPr lang="zh-CN" altLang="en-US" sz="1800" dirty="0" smtClean="0">
                <a:solidFill>
                  <a:srgbClr val="595959"/>
                </a:solidFill>
                <a:latin typeface="微软雅黑" panose="020B0503020204020204" pitchFamily="34" charset="-122"/>
                <a:ea typeface="微软雅黑" panose="020B0503020204020204" pitchFamily="34" charset="-122"/>
              </a:rPr>
              <a:t>，是存放资源的服务器主机名或IP地址，有时候在主机名前面</a:t>
            </a:r>
            <a:r>
              <a:rPr lang="zh-CN" altLang="en-US" sz="1800" smtClean="0">
                <a:solidFill>
                  <a:srgbClr val="595959"/>
                </a:solidFill>
                <a:latin typeface="微软雅黑" panose="020B0503020204020204" pitchFamily="34" charset="-122"/>
                <a:ea typeface="微软雅黑" panose="020B0503020204020204" pitchFamily="34" charset="-122"/>
              </a:rPr>
              <a:t>也可以设置连接</a:t>
            </a:r>
            <a:r>
              <a:rPr lang="zh-CN" altLang="en-US" sz="1800" dirty="0" smtClean="0">
                <a:solidFill>
                  <a:srgbClr val="595959"/>
                </a:solidFill>
                <a:latin typeface="微软雅黑" panose="020B0503020204020204" pitchFamily="34" charset="-122"/>
                <a:ea typeface="微软雅黑" panose="020B0503020204020204" pitchFamily="34" charset="-122"/>
              </a:rPr>
              <a:t>到服务器所需的用户名和</a:t>
            </a:r>
            <a:r>
              <a:rPr lang="zh-CN" altLang="en-US" sz="1800" smtClean="0">
                <a:solidFill>
                  <a:srgbClr val="595959"/>
                </a:solidFill>
                <a:latin typeface="微软雅黑" panose="020B0503020204020204" pitchFamily="34" charset="-122"/>
                <a:ea typeface="微软雅黑" panose="020B0503020204020204" pitchFamily="34" charset="-122"/>
              </a:rPr>
              <a:t>密码，例如</a:t>
            </a:r>
            <a:r>
              <a:rPr lang="zh-CN" altLang="en-US" sz="1800" dirty="0" smtClean="0">
                <a:solidFill>
                  <a:srgbClr val="595959"/>
                </a:solidFill>
                <a:latin typeface="微软雅黑" panose="020B0503020204020204" pitchFamily="34" charset="-122"/>
                <a:ea typeface="微软雅黑" panose="020B0503020204020204" pitchFamily="34" charset="-122"/>
              </a:rPr>
              <a:t>username:password@hostname。</a:t>
            </a:r>
            <a:endParaRPr lang="zh-CN" altLang="en-US" sz="1800" dirty="0" smtClean="0">
              <a:solidFill>
                <a:srgbClr val="595959"/>
              </a:solidFill>
              <a:latin typeface="微软雅黑" panose="020B0503020204020204" pitchFamily="34" charset="-122"/>
              <a:ea typeface="微软雅黑" panose="020B0503020204020204" pitchFamily="34" charset="-122"/>
            </a:endParaRPr>
          </a:p>
          <a:p>
            <a:pPr marL="285750" indent="-285750" algn="l">
              <a:lnSpc>
                <a:spcPct val="150000"/>
              </a:lnSpc>
              <a:buClrTx/>
              <a:buSzTx/>
              <a:buFont typeface="Wingdings" panose="05000000000000000000" charset="0"/>
              <a:buChar char="l"/>
            </a:pPr>
            <a:r>
              <a:rPr lang="zh-CN" altLang="en-US" sz="1800" dirty="0" smtClean="0">
                <a:solidFill>
                  <a:srgbClr val="595959"/>
                </a:solidFill>
                <a:latin typeface="微软雅黑" panose="020B0503020204020204" pitchFamily="34" charset="-122"/>
                <a:ea typeface="微软雅黑" panose="020B0503020204020204" pitchFamily="34" charset="-122"/>
              </a:rPr>
              <a:t>port：表示</a:t>
            </a:r>
            <a:r>
              <a:rPr lang="zh-CN" altLang="en-US" sz="1800" dirty="0" smtClean="0">
                <a:solidFill>
                  <a:srgbClr val="0070C0"/>
                </a:solidFill>
                <a:latin typeface="微软雅黑" panose="020B0503020204020204" pitchFamily="34" charset="-122"/>
                <a:ea typeface="微软雅黑" panose="020B0503020204020204" pitchFamily="34" charset="-122"/>
              </a:rPr>
              <a:t>端口号</a:t>
            </a:r>
            <a:r>
              <a:rPr lang="zh-CN" altLang="en-US" sz="1800" dirty="0" smtClean="0">
                <a:solidFill>
                  <a:srgbClr val="595959"/>
                </a:solidFill>
                <a:latin typeface="微软雅黑" panose="020B0503020204020204" pitchFamily="34" charset="-122"/>
                <a:ea typeface="微软雅黑" panose="020B0503020204020204" pitchFamily="34" charset="-122"/>
              </a:rPr>
              <a:t>，通常可以省略，每一种传输协议都有默认的端口号，例如</a:t>
            </a:r>
            <a:r>
              <a:rPr lang="zh-CN" altLang="en-US" sz="1800" smtClean="0">
                <a:solidFill>
                  <a:srgbClr val="595959"/>
                </a:solidFill>
                <a:latin typeface="微软雅黑" panose="020B0503020204020204" pitchFamily="34" charset="-122"/>
                <a:ea typeface="微软雅黑" panose="020B0503020204020204" pitchFamily="34" charset="-122"/>
              </a:rPr>
              <a:t>，HTTP的</a:t>
            </a:r>
            <a:r>
              <a:rPr lang="zh-CN" altLang="en-US" sz="1800" dirty="0" smtClean="0">
                <a:solidFill>
                  <a:srgbClr val="595959"/>
                </a:solidFill>
                <a:latin typeface="微软雅黑" panose="020B0503020204020204" pitchFamily="34" charset="-122"/>
                <a:ea typeface="微软雅黑" panose="020B0503020204020204" pitchFamily="34" charset="-122"/>
              </a:rPr>
              <a:t>默认端口是80</a:t>
            </a:r>
            <a:r>
              <a:rPr lang="zh-CN" altLang="en-US" sz="1800" smtClean="0">
                <a:solidFill>
                  <a:srgbClr val="595959"/>
                </a:solidFill>
                <a:latin typeface="微软雅黑" panose="020B0503020204020204" pitchFamily="34" charset="-122"/>
                <a:ea typeface="微软雅黑" panose="020B0503020204020204" pitchFamily="34" charset="-122"/>
              </a:rPr>
              <a:t>，HTTPS的</a:t>
            </a:r>
            <a:r>
              <a:rPr lang="zh-CN" altLang="en-US" sz="1800" dirty="0" smtClean="0">
                <a:solidFill>
                  <a:srgbClr val="595959"/>
                </a:solidFill>
                <a:latin typeface="微软雅黑" panose="020B0503020204020204" pitchFamily="34" charset="-122"/>
                <a:ea typeface="微软雅黑" panose="020B0503020204020204" pitchFamily="34" charset="-122"/>
              </a:rPr>
              <a:t>默认端口是443</a:t>
            </a:r>
            <a:r>
              <a:rPr lang="zh-CN" altLang="en-US" sz="1800" smtClean="0">
                <a:solidFill>
                  <a:srgbClr val="595959"/>
                </a:solidFill>
                <a:latin typeface="微软雅黑" panose="020B0503020204020204" pitchFamily="34" charset="-122"/>
                <a:ea typeface="微软雅黑" panose="020B0503020204020204" pitchFamily="34" charset="-122"/>
              </a:rPr>
              <a:t>，FTP的</a:t>
            </a:r>
            <a:r>
              <a:rPr lang="zh-CN" altLang="en-US" sz="1800" dirty="0" smtClean="0">
                <a:solidFill>
                  <a:srgbClr val="595959"/>
                </a:solidFill>
                <a:latin typeface="微软雅黑" panose="020B0503020204020204" pitchFamily="34" charset="-122"/>
                <a:ea typeface="微软雅黑" panose="020B0503020204020204" pitchFamily="34" charset="-122"/>
              </a:rPr>
              <a:t>默认端口是21。</a:t>
            </a:r>
            <a:endParaRPr lang="zh-CN" altLang="en-US" sz="1800" dirty="0" smtClean="0">
              <a:solidFill>
                <a:srgbClr val="595959"/>
              </a:solidFill>
              <a:latin typeface="微软雅黑" panose="020B0503020204020204" pitchFamily="34" charset="-122"/>
              <a:ea typeface="微软雅黑" panose="020B0503020204020204" pitchFamily="34" charset="-122"/>
            </a:endParaRPr>
          </a:p>
          <a:p>
            <a:pPr marL="285750" indent="-285750" algn="l">
              <a:lnSpc>
                <a:spcPct val="150000"/>
              </a:lnSpc>
              <a:buClrTx/>
              <a:buSzTx/>
              <a:buFont typeface="Wingdings" panose="05000000000000000000" charset="0"/>
              <a:buChar char="l"/>
            </a:pPr>
            <a:r>
              <a:rPr lang="zh-CN" altLang="en-US" sz="1800" dirty="0" smtClean="0">
                <a:solidFill>
                  <a:srgbClr val="595959"/>
                </a:solidFill>
                <a:latin typeface="微软雅黑" panose="020B0503020204020204" pitchFamily="34" charset="-122"/>
                <a:ea typeface="微软雅黑" panose="020B0503020204020204" pitchFamily="34" charset="-122"/>
              </a:rPr>
              <a:t>path：表示</a:t>
            </a:r>
            <a:r>
              <a:rPr lang="zh-CN" altLang="en-US" sz="1800" dirty="0" smtClean="0">
                <a:solidFill>
                  <a:srgbClr val="0070C0"/>
                </a:solidFill>
                <a:latin typeface="微软雅黑" panose="020B0503020204020204" pitchFamily="34" charset="-122"/>
                <a:ea typeface="微软雅黑" panose="020B0503020204020204" pitchFamily="34" charset="-122"/>
              </a:rPr>
              <a:t>资源路径</a:t>
            </a:r>
            <a:r>
              <a:rPr lang="zh-CN" altLang="en-US" sz="1800" dirty="0" smtClean="0">
                <a:solidFill>
                  <a:srgbClr val="595959"/>
                </a:solidFill>
                <a:latin typeface="微软雅黑" panose="020B0503020204020204" pitchFamily="34" charset="-122"/>
                <a:ea typeface="微软雅黑" panose="020B0503020204020204" pitchFamily="34" charset="-122"/>
              </a:rPr>
              <a:t>，</a:t>
            </a:r>
            <a:r>
              <a:rPr lang="zh-CN" altLang="en-US" sz="1800" smtClean="0">
                <a:solidFill>
                  <a:srgbClr val="595959"/>
                </a:solidFill>
                <a:latin typeface="微软雅黑" panose="020B0503020204020204" pitchFamily="34" charset="-122"/>
                <a:ea typeface="微软雅黑" panose="020B0503020204020204" pitchFamily="34" charset="-122"/>
              </a:rPr>
              <a:t>使用“/”分隔</a:t>
            </a:r>
            <a:r>
              <a:rPr lang="zh-CN" altLang="en-US" sz="1800" dirty="0" smtClean="0">
                <a:solidFill>
                  <a:srgbClr val="595959"/>
                </a:solidFill>
                <a:latin typeface="微软雅黑" panose="020B0503020204020204" pitchFamily="34" charset="-122"/>
                <a:ea typeface="微软雅黑" panose="020B0503020204020204" pitchFamily="34" charset="-122"/>
              </a:rPr>
              <a:t>。</a:t>
            </a:r>
            <a:endParaRPr lang="zh-CN" altLang="en-US" sz="1800" dirty="0" smtClean="0">
              <a:solidFill>
                <a:srgbClr val="595959"/>
              </a:solidFill>
              <a:latin typeface="微软雅黑" panose="020B0503020204020204" pitchFamily="34" charset="-122"/>
              <a:ea typeface="微软雅黑" panose="020B0503020204020204" pitchFamily="34" charset="-122"/>
            </a:endParaRPr>
          </a:p>
          <a:p>
            <a:pPr marL="285750" indent="-285750" algn="l">
              <a:lnSpc>
                <a:spcPct val="150000"/>
              </a:lnSpc>
              <a:buClrTx/>
              <a:buSzTx/>
              <a:buFont typeface="Wingdings" panose="05000000000000000000" charset="0"/>
              <a:buChar char="l"/>
            </a:pPr>
            <a:r>
              <a:rPr lang="zh-CN" altLang="en-US" sz="1800" dirty="0" smtClean="0">
                <a:solidFill>
                  <a:srgbClr val="595959"/>
                </a:solidFill>
                <a:latin typeface="微软雅黑" panose="020B0503020204020204" pitchFamily="34" charset="-122"/>
                <a:ea typeface="微软雅黑" panose="020B0503020204020204" pitchFamily="34" charset="-122"/>
              </a:rPr>
              <a:t>parameters：表示</a:t>
            </a:r>
            <a:r>
              <a:rPr lang="zh-CN" altLang="en-US" sz="1800" dirty="0" smtClean="0">
                <a:solidFill>
                  <a:srgbClr val="0070C0"/>
                </a:solidFill>
                <a:latin typeface="微软雅黑" panose="020B0503020204020204" pitchFamily="34" charset="-122"/>
                <a:ea typeface="微软雅黑" panose="020B0503020204020204" pitchFamily="34" charset="-122"/>
              </a:rPr>
              <a:t>参数</a:t>
            </a:r>
            <a:r>
              <a:rPr lang="zh-CN" altLang="en-US" sz="1800" dirty="0" smtClean="0">
                <a:solidFill>
                  <a:srgbClr val="595959"/>
                </a:solidFill>
                <a:latin typeface="微软雅黑" panose="020B0503020204020204" pitchFamily="34" charset="-122"/>
                <a:ea typeface="微软雅黑" panose="020B0503020204020204" pitchFamily="34" charset="-122"/>
              </a:rPr>
              <a:t>，</a:t>
            </a:r>
            <a:r>
              <a:rPr lang="zh-CN" altLang="en-US" sz="1800" dirty="0" smtClean="0">
                <a:solidFill>
                  <a:srgbClr val="0070C0"/>
                </a:solidFill>
                <a:latin typeface="微软雅黑" panose="020B0503020204020204" pitchFamily="34" charset="-122"/>
                <a:ea typeface="微软雅黑" panose="020B0503020204020204" pitchFamily="34" charset="-122"/>
              </a:rPr>
              <a:t>用于指定查询参数</a:t>
            </a:r>
            <a:r>
              <a:rPr lang="zh-CN" altLang="en-US" sz="1800" dirty="0" smtClean="0">
                <a:solidFill>
                  <a:srgbClr val="595959"/>
                </a:solidFill>
                <a:latin typeface="微软雅黑" panose="020B0503020204020204" pitchFamily="34" charset="-122"/>
                <a:ea typeface="微软雅黑" panose="020B0503020204020204" pitchFamily="34" charset="-122"/>
              </a:rPr>
              <a:t>，使用“?”与资源路径分隔，多个参数之间使用“&amp;”分隔。</a:t>
            </a:r>
            <a:endParaRPr lang="zh-CN" altLang="en-US" sz="1800" dirty="0" smtClean="0">
              <a:solidFill>
                <a:srgbClr val="595959"/>
              </a:solidFill>
              <a:latin typeface="微软雅黑" panose="020B0503020204020204" pitchFamily="34" charset="-122"/>
              <a:ea typeface="微软雅黑" panose="020B0503020204020204" pitchFamily="34" charset="-122"/>
            </a:endParaRPr>
          </a:p>
          <a:p>
            <a:pPr marL="285750" indent="-285750" algn="l">
              <a:lnSpc>
                <a:spcPct val="150000"/>
              </a:lnSpc>
              <a:buClrTx/>
              <a:buSzTx/>
              <a:buFont typeface="Wingdings" panose="05000000000000000000" charset="0"/>
              <a:buChar char="l"/>
            </a:pPr>
            <a:r>
              <a:rPr lang="zh-CN" altLang="en-US" sz="1800" dirty="0" smtClean="0">
                <a:solidFill>
                  <a:srgbClr val="595959"/>
                </a:solidFill>
                <a:latin typeface="微软雅黑" panose="020B0503020204020204" pitchFamily="34" charset="-122"/>
                <a:ea typeface="微软雅黑" panose="020B0503020204020204" pitchFamily="34" charset="-122"/>
              </a:rPr>
              <a:t>query：表示</a:t>
            </a:r>
            <a:r>
              <a:rPr lang="zh-CN" altLang="en-US" sz="1800" dirty="0" smtClean="0">
                <a:solidFill>
                  <a:srgbClr val="0070C0"/>
                </a:solidFill>
                <a:latin typeface="微软雅黑" panose="020B0503020204020204" pitchFamily="34" charset="-122"/>
                <a:ea typeface="微软雅黑" panose="020B0503020204020204" pitchFamily="34" charset="-122"/>
              </a:rPr>
              <a:t>查询</a:t>
            </a:r>
            <a:r>
              <a:rPr lang="zh-CN" altLang="en-US" sz="1800" dirty="0" smtClean="0">
                <a:solidFill>
                  <a:srgbClr val="595959"/>
                </a:solidFill>
                <a:latin typeface="微软雅黑" panose="020B0503020204020204" pitchFamily="34" charset="-122"/>
                <a:ea typeface="微软雅黑" panose="020B0503020204020204" pitchFamily="34" charset="-122"/>
              </a:rPr>
              <a:t>，用于</a:t>
            </a:r>
            <a:r>
              <a:rPr lang="zh-CN" altLang="en-US" sz="1800" dirty="0" smtClean="0">
                <a:solidFill>
                  <a:srgbClr val="0070C0"/>
                </a:solidFill>
                <a:latin typeface="微软雅黑" panose="020B0503020204020204" pitchFamily="34" charset="-122"/>
                <a:ea typeface="微软雅黑" panose="020B0503020204020204" pitchFamily="34" charset="-122"/>
              </a:rPr>
              <a:t>给动态网页传递参数</a:t>
            </a:r>
            <a:r>
              <a:rPr lang="zh-CN" altLang="en-US" sz="1800" dirty="0" smtClean="0">
                <a:solidFill>
                  <a:srgbClr val="595959"/>
                </a:solidFill>
                <a:latin typeface="微软雅黑" panose="020B0503020204020204" pitchFamily="34" charset="-122"/>
                <a:ea typeface="微软雅黑" panose="020B0503020204020204" pitchFamily="34" charset="-122"/>
              </a:rPr>
              <a:t>，参数名和参数值之间使用“=”分隔。</a:t>
            </a:r>
            <a:endParaRPr lang="zh-CN" altLang="en-US" sz="1800" dirty="0" smtClean="0">
              <a:solidFill>
                <a:srgbClr val="595959"/>
              </a:solidFill>
              <a:latin typeface="微软雅黑" panose="020B0503020204020204" pitchFamily="34" charset="-122"/>
              <a:ea typeface="微软雅黑" panose="020B0503020204020204" pitchFamily="34" charset="-122"/>
            </a:endParaRPr>
          </a:p>
          <a:p>
            <a:pPr marL="285750" indent="-285750" algn="l">
              <a:lnSpc>
                <a:spcPct val="150000"/>
              </a:lnSpc>
              <a:buClrTx/>
              <a:buSzTx/>
              <a:buFont typeface="Wingdings" panose="05000000000000000000" charset="0"/>
              <a:buChar char="l"/>
            </a:pPr>
            <a:r>
              <a:rPr lang="zh-CN" altLang="en-US" sz="1800" dirty="0" smtClean="0">
                <a:solidFill>
                  <a:srgbClr val="595959"/>
                </a:solidFill>
                <a:latin typeface="微软雅黑" panose="020B0503020204020204" pitchFamily="34" charset="-122"/>
                <a:ea typeface="微软雅黑" panose="020B0503020204020204" pitchFamily="34" charset="-122"/>
              </a:rPr>
              <a:t>fragment：表示</a:t>
            </a:r>
            <a:r>
              <a:rPr lang="zh-CN" altLang="en-US" sz="1800" dirty="0" smtClean="0">
                <a:solidFill>
                  <a:srgbClr val="0070C0"/>
                </a:solidFill>
                <a:latin typeface="微软雅黑" panose="020B0503020204020204" pitchFamily="34" charset="-122"/>
                <a:ea typeface="微软雅黑" panose="020B0503020204020204" pitchFamily="34" charset="-122"/>
              </a:rPr>
              <a:t>信息片断</a:t>
            </a:r>
            <a:r>
              <a:rPr lang="zh-CN" altLang="en-US" sz="1800" dirty="0" smtClean="0">
                <a:solidFill>
                  <a:srgbClr val="595959"/>
                </a:solidFill>
                <a:latin typeface="微软雅黑" panose="020B0503020204020204" pitchFamily="34" charset="-122"/>
                <a:ea typeface="微软雅黑" panose="020B0503020204020204" pitchFamily="34" charset="-122"/>
              </a:rPr>
              <a:t>，用于</a:t>
            </a:r>
            <a:r>
              <a:rPr lang="zh-CN" altLang="en-US" sz="1800" dirty="0" smtClean="0">
                <a:solidFill>
                  <a:srgbClr val="0070C0"/>
                </a:solidFill>
                <a:latin typeface="微软雅黑" panose="020B0503020204020204" pitchFamily="34" charset="-122"/>
                <a:ea typeface="微软雅黑" panose="020B0503020204020204" pitchFamily="34" charset="-122"/>
              </a:rPr>
              <a:t>指定资源中的片断</a:t>
            </a:r>
            <a:r>
              <a:rPr lang="zh-CN" altLang="en-US" sz="1800" dirty="0" smtClean="0">
                <a:solidFill>
                  <a:srgbClr val="595959"/>
                </a:solidFill>
                <a:latin typeface="微软雅黑" panose="020B0503020204020204" pitchFamily="34" charset="-122"/>
                <a:ea typeface="微软雅黑" panose="020B0503020204020204" pitchFamily="34" charset="-122"/>
              </a:rPr>
              <a:t>。</a:t>
            </a:r>
            <a:endParaRPr lang="zh-CN" altLang="en-US" sz="1800" dirty="0" smtClean="0">
              <a:solidFill>
                <a:srgbClr val="595959"/>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extBox 35"/>
          <p:cNvSpPr txBox="1">
            <a:spLocks noChangeArrowheads="1"/>
          </p:cNvSpPr>
          <p:nvPr/>
        </p:nvSpPr>
        <p:spPr bwMode="auto">
          <a:xfrm>
            <a:off x="1167402" y="1557794"/>
            <a:ext cx="10183804" cy="21977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7" tIns="60958" rIns="121917" bIns="60958">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a:lnSpc>
                <a:spcPct val="150000"/>
              </a:lnSpc>
            </a:pPr>
            <a:r>
              <a:rPr lang="en-US" altLang="zh-CN" sz="1800" smtClean="0">
                <a:solidFill>
                  <a:srgbClr val="595959"/>
                </a:solidFill>
                <a:latin typeface="微软雅黑" panose="020B0503020204020204" pitchFamily="34" charset="-122"/>
                <a:ea typeface="微软雅黑" panose="020B0503020204020204" pitchFamily="34" charset="-122"/>
              </a:rPr>
              <a:t>下面通过一个例子说明</a:t>
            </a:r>
            <a:r>
              <a:rPr lang="en-US" altLang="zh-CN" sz="1800">
                <a:solidFill>
                  <a:srgbClr val="0070C0"/>
                </a:solidFill>
                <a:latin typeface="微软雅黑" panose="020B0503020204020204" pitchFamily="34" charset="-122"/>
                <a:ea typeface="微软雅黑" panose="020B0503020204020204" pitchFamily="34" charset="-122"/>
              </a:rPr>
              <a:t>URL的组成</a:t>
            </a:r>
            <a:r>
              <a:rPr lang="en-US" altLang="zh-CN" sz="1800" smtClean="0">
                <a:solidFill>
                  <a:srgbClr val="595959"/>
                </a:solidFill>
                <a:latin typeface="微软雅黑" panose="020B0503020204020204" pitchFamily="34" charset="-122"/>
                <a:ea typeface="微软雅黑" panose="020B0503020204020204" pitchFamily="34" charset="-122"/>
              </a:rPr>
              <a:t>。</a:t>
            </a:r>
            <a:endParaRPr lang="en-US" altLang="zh-CN" sz="1800" smtClean="0">
              <a:solidFill>
                <a:srgbClr val="595959"/>
              </a:solidFill>
              <a:latin typeface="微软雅黑" panose="020B0503020204020204" pitchFamily="34" charset="-122"/>
              <a:ea typeface="微软雅黑" panose="020B0503020204020204" pitchFamily="34" charset="-122"/>
            </a:endParaRPr>
          </a:p>
          <a:p>
            <a:pPr algn="just">
              <a:lnSpc>
                <a:spcPct val="150000"/>
              </a:lnSpc>
            </a:pPr>
            <a:endParaRPr lang="en-US" altLang="zh-CN" sz="1800">
              <a:solidFill>
                <a:srgbClr val="595959"/>
              </a:solidFill>
              <a:latin typeface="微软雅黑" panose="020B0503020204020204" pitchFamily="34" charset="-122"/>
              <a:ea typeface="微软雅黑" panose="020B0503020204020204" pitchFamily="34" charset="-122"/>
            </a:endParaRPr>
          </a:p>
          <a:p>
            <a:pPr algn="just">
              <a:lnSpc>
                <a:spcPct val="150000"/>
              </a:lnSpc>
            </a:pPr>
            <a:r>
              <a:rPr lang="en-US" altLang="zh-CN" sz="1800" smtClean="0">
                <a:solidFill>
                  <a:srgbClr val="595959"/>
                </a:solidFill>
                <a:latin typeface="微软雅黑" panose="020B0503020204020204" pitchFamily="34" charset="-122"/>
                <a:ea typeface="微软雅黑" panose="020B0503020204020204" pitchFamily="34" charset="-122"/>
              </a:rPr>
              <a:t>例如</a:t>
            </a:r>
            <a:r>
              <a:rPr lang="en-US" altLang="zh-CN" sz="1800">
                <a:solidFill>
                  <a:srgbClr val="595959"/>
                </a:solidFill>
                <a:latin typeface="微软雅黑" panose="020B0503020204020204" pitchFamily="34" charset="-122"/>
                <a:ea typeface="微软雅黑" panose="020B0503020204020204" pitchFamily="34" charset="-122"/>
              </a:rPr>
              <a:t>，http://www.example.com:80/index. html?id=001&amp;page=1，该URL 的协议为 HTTP，</a:t>
            </a:r>
            <a:r>
              <a:rPr lang="en-US" altLang="zh-CN" sz="1800" smtClean="0">
                <a:solidFill>
                  <a:srgbClr val="595959"/>
                </a:solidFill>
                <a:latin typeface="微软雅黑" panose="020B0503020204020204" pitchFamily="34" charset="-122"/>
                <a:ea typeface="微软雅黑" panose="020B0503020204020204" pitchFamily="34" charset="-122"/>
              </a:rPr>
              <a:t>主机名或IP地址为</a:t>
            </a:r>
            <a:r>
              <a:rPr lang="en-US" altLang="zh-CN" sz="1800">
                <a:solidFill>
                  <a:srgbClr val="595959"/>
                </a:solidFill>
                <a:latin typeface="微软雅黑" panose="020B0503020204020204" pitchFamily="34" charset="-122"/>
                <a:ea typeface="微软雅黑" panose="020B0503020204020204" pitchFamily="34" charset="-122"/>
              </a:rPr>
              <a:t>www.example.com</a:t>
            </a:r>
            <a:r>
              <a:rPr lang="en-US" altLang="zh-CN" sz="1800" smtClean="0">
                <a:solidFill>
                  <a:srgbClr val="595959"/>
                </a:solidFill>
                <a:latin typeface="微软雅黑" panose="020B0503020204020204" pitchFamily="34" charset="-122"/>
                <a:ea typeface="微软雅黑" panose="020B0503020204020204" pitchFamily="34" charset="-122"/>
              </a:rPr>
              <a:t>，端口号为80</a:t>
            </a:r>
            <a:r>
              <a:rPr lang="en-US" altLang="zh-CN" sz="1800">
                <a:solidFill>
                  <a:srgbClr val="595959"/>
                </a:solidFill>
                <a:latin typeface="微软雅黑" panose="020B0503020204020204" pitchFamily="34" charset="-122"/>
                <a:ea typeface="微软雅黑" panose="020B0503020204020204" pitchFamily="34" charset="-122"/>
              </a:rPr>
              <a:t>，资源路径为/index.html，</a:t>
            </a:r>
            <a:r>
              <a:rPr lang="en-US" altLang="zh-CN" sz="1800" smtClean="0">
                <a:solidFill>
                  <a:srgbClr val="595959"/>
                </a:solidFill>
                <a:latin typeface="微软雅黑" panose="020B0503020204020204" pitchFamily="34" charset="-122"/>
                <a:ea typeface="微软雅黑" panose="020B0503020204020204" pitchFamily="34" charset="-122"/>
              </a:rPr>
              <a:t>查询参数id=001&amp;page=1。</a:t>
            </a:r>
            <a:endParaRPr lang="zh-CN" altLang="zh-CN" sz="1800">
              <a:solidFill>
                <a:srgbClr val="595959"/>
              </a:solidFill>
              <a:latin typeface="微软雅黑" panose="020B0503020204020204" pitchFamily="34" charset="-122"/>
              <a:ea typeface="微软雅黑" panose="020B0503020204020204" pitchFamily="34" charset="-122"/>
            </a:endParaRPr>
          </a:p>
        </p:txBody>
      </p:sp>
      <p:sp>
        <p:nvSpPr>
          <p:cNvPr id="31" name="Title 1"/>
          <p:cNvSpPr txBox="1"/>
          <p:nvPr/>
        </p:nvSpPr>
        <p:spPr>
          <a:xfrm>
            <a:off x="1143691" y="266995"/>
            <a:ext cx="3895536"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sz="2400" b="1" dirty="0">
                <a:solidFill>
                  <a:srgbClr val="595959"/>
                </a:solidFill>
                <a:latin typeface="微软雅黑" panose="020B0503020204020204" pitchFamily="34" charset="-122"/>
                <a:ea typeface="微软雅黑" panose="020B0503020204020204" pitchFamily="34" charset="-122"/>
                <a:cs typeface="+mn-ea"/>
                <a:sym typeface="+mn-lt"/>
              </a:rPr>
              <a:t>4.2.1</a:t>
            </a:r>
            <a:r>
              <a:rPr sz="2400" b="1">
                <a:solidFill>
                  <a:srgbClr val="595959"/>
                </a:solidFill>
                <a:latin typeface="微软雅黑" panose="020B0503020204020204" pitchFamily="34" charset="-122"/>
                <a:ea typeface="微软雅黑" panose="020B0503020204020204" pitchFamily="34" charset="-122"/>
                <a:cs typeface="+mn-ea"/>
                <a:sym typeface="+mn-lt"/>
              </a:rPr>
              <a:t>	</a:t>
            </a:r>
            <a:r>
              <a:rPr sz="2400" b="1" smtClean="0">
                <a:solidFill>
                  <a:srgbClr val="595959"/>
                </a:solidFill>
                <a:latin typeface="微软雅黑" panose="020B0503020204020204" pitchFamily="34" charset="-122"/>
                <a:ea typeface="微软雅黑" panose="020B0503020204020204" pitchFamily="34" charset="-122"/>
                <a:cs typeface="+mn-ea"/>
                <a:sym typeface="+mn-lt"/>
              </a:rPr>
              <a:t>统一资源定位符</a:t>
            </a:r>
            <a:endParaRPr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a:blip r:embed="rId1"/>
          <a:stretch>
            <a:fillRect/>
          </a:stretch>
        </p:blipFill>
        <p:spPr>
          <a:xfrm>
            <a:off x="944880" y="2215515"/>
            <a:ext cx="2797810" cy="3898265"/>
          </a:xfrm>
          <a:prstGeom prst="rect">
            <a:avLst/>
          </a:prstGeom>
        </p:spPr>
      </p:pic>
      <p:sp>
        <p:nvSpPr>
          <p:cNvPr id="13" name="椭圆形标注 12"/>
          <p:cNvSpPr/>
          <p:nvPr/>
        </p:nvSpPr>
        <p:spPr>
          <a:xfrm>
            <a:off x="2968625" y="1560195"/>
            <a:ext cx="2071370" cy="1493520"/>
          </a:xfrm>
          <a:prstGeom prst="wedgeEllipseCallout">
            <a:avLst/>
          </a:prstGeom>
          <a:solidFill>
            <a:schemeClr val="bg1">
              <a:lumMod val="85000"/>
            </a:schemeClr>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 </a:t>
            </a:r>
            <a:endParaRPr lang="en-US" altLang="zh-CN"/>
          </a:p>
        </p:txBody>
      </p:sp>
      <p:sp>
        <p:nvSpPr>
          <p:cNvPr id="14" name="TextBox 35"/>
          <p:cNvSpPr txBox="1">
            <a:spLocks noChangeArrowheads="1"/>
          </p:cNvSpPr>
          <p:nvPr/>
        </p:nvSpPr>
        <p:spPr bwMode="auto">
          <a:xfrm>
            <a:off x="3247390" y="1638300"/>
            <a:ext cx="1606550" cy="12280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7" tIns="60958" rIns="121917" bIns="60958">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a:lnSpc>
                <a:spcPct val="150000"/>
              </a:lnSpc>
            </a:pPr>
            <a:r>
              <a:rPr lang="zh-CN" altLang="en-US" sz="2000" dirty="0">
                <a:solidFill>
                  <a:srgbClr val="595959"/>
                </a:solidFill>
                <a:latin typeface="微软雅黑" panose="020B0503020204020204" pitchFamily="34" charset="-122"/>
                <a:ea typeface="微软雅黑" panose="020B0503020204020204" pitchFamily="34" charset="-122"/>
              </a:rPr>
              <a:t>先定一个</a:t>
            </a:r>
            <a:r>
              <a:rPr lang="zh-CN" altLang="en-US" dirty="0">
                <a:solidFill>
                  <a:srgbClr val="595959"/>
                </a:solidFill>
                <a:latin typeface="微软雅黑" panose="020B0503020204020204" pitchFamily="34" charset="-122"/>
                <a:ea typeface="微软雅黑" panose="020B0503020204020204" pitchFamily="34" charset="-122"/>
              </a:rPr>
              <a:t>小目标！</a:t>
            </a:r>
            <a:endParaRPr lang="zh-CN" altLang="en-US" dirty="0">
              <a:solidFill>
                <a:srgbClr val="595959"/>
              </a:solidFill>
              <a:latin typeface="微软雅黑" panose="020B0503020204020204" pitchFamily="34" charset="-122"/>
              <a:ea typeface="微软雅黑" panose="020B0503020204020204" pitchFamily="34" charset="-122"/>
            </a:endParaRPr>
          </a:p>
        </p:txBody>
      </p:sp>
      <p:sp>
        <p:nvSpPr>
          <p:cNvPr id="15" name="TextBox 35"/>
          <p:cNvSpPr txBox="1">
            <a:spLocks noChangeArrowheads="1"/>
          </p:cNvSpPr>
          <p:nvPr/>
        </p:nvSpPr>
        <p:spPr bwMode="auto">
          <a:xfrm>
            <a:off x="5935354" y="3213770"/>
            <a:ext cx="5669299" cy="1043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7" tIns="60958" rIns="121917" bIns="60958">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50000"/>
              </a:lnSpc>
              <a:defRPr/>
            </a:pPr>
            <a:r>
              <a:rPr lang="zh-CN" sz="2000">
                <a:solidFill>
                  <a:schemeClr val="tx1">
                    <a:lumMod val="65000"/>
                    <a:lumOff val="35000"/>
                  </a:schemeClr>
                </a:solidFill>
                <a:latin typeface="微软雅黑" panose="020B0503020204020204" pitchFamily="34" charset="-122"/>
                <a:ea typeface="微软雅黑" panose="020B0503020204020204" pitchFamily="34" charset="-122"/>
                <a:cs typeface="+mn-ea"/>
                <a:sym typeface="字魂58号-创中黑" panose="00000500000000000000" pitchFamily="2" charset="-122"/>
              </a:rPr>
              <a:t>掌握</a:t>
            </a:r>
            <a:r>
              <a:rPr sz="2000">
                <a:solidFill>
                  <a:schemeClr val="tx1">
                    <a:lumMod val="65000"/>
                    <a:lumOff val="35000"/>
                  </a:schemeClr>
                </a:solidFill>
                <a:latin typeface="微软雅黑" panose="020B0503020204020204" pitchFamily="34" charset="-122"/>
                <a:ea typeface="微软雅黑" panose="020B0503020204020204" pitchFamily="34" charset="-122"/>
                <a:cs typeface="+mn-ea"/>
                <a:sym typeface="字魂58号-创中黑" panose="00000500000000000000" pitchFamily="2" charset="-122"/>
              </a:rPr>
              <a:t>HTTP请求</a:t>
            </a:r>
            <a:r>
              <a:rPr lang="zh-CN" sz="2000">
                <a:solidFill>
                  <a:schemeClr val="tx1">
                    <a:lumMod val="65000"/>
                    <a:lumOff val="35000"/>
                  </a:schemeClr>
                </a:solidFill>
                <a:latin typeface="微软雅黑" panose="020B0503020204020204" pitchFamily="34" charset="-122"/>
                <a:ea typeface="微软雅黑" panose="020B0503020204020204" pitchFamily="34" charset="-122"/>
                <a:cs typeface="+mn-ea"/>
                <a:sym typeface="字魂58号-创中黑" panose="00000500000000000000" pitchFamily="2" charset="-122"/>
              </a:rPr>
              <a:t>的格式</a:t>
            </a:r>
            <a:r>
              <a:rPr sz="2000">
                <a:solidFill>
                  <a:schemeClr val="tx1">
                    <a:lumMod val="65000"/>
                    <a:lumOff val="35000"/>
                  </a:schemeClr>
                </a:solidFill>
                <a:latin typeface="微软雅黑" panose="020B0503020204020204" pitchFamily="34" charset="-122"/>
                <a:ea typeface="微软雅黑" panose="020B0503020204020204" pitchFamily="34" charset="-122"/>
                <a:cs typeface="+mn-ea"/>
                <a:sym typeface="字魂58号-创中黑" panose="00000500000000000000" pitchFamily="2" charset="-122"/>
              </a:rPr>
              <a:t>，能够</a:t>
            </a:r>
            <a:r>
              <a:rPr lang="zh-CN" sz="2000">
                <a:solidFill>
                  <a:schemeClr val="tx1">
                    <a:lumMod val="65000"/>
                    <a:lumOff val="35000"/>
                  </a:schemeClr>
                </a:solidFill>
                <a:latin typeface="微软雅黑" panose="020B0503020204020204" pitchFamily="34" charset="-122"/>
                <a:ea typeface="微软雅黑" panose="020B0503020204020204" pitchFamily="34" charset="-122"/>
                <a:cs typeface="+mn-ea"/>
                <a:sym typeface="字魂58号-创中黑" panose="00000500000000000000" pitchFamily="2" charset="-122"/>
              </a:rPr>
              <a:t>归纳</a:t>
            </a:r>
            <a:r>
              <a:rPr lang="zh-CN" sz="2000">
                <a:solidFill>
                  <a:srgbClr val="0070C0"/>
                </a:solidFill>
                <a:latin typeface="微软雅黑" panose="020B0503020204020204" pitchFamily="34" charset="-122"/>
                <a:ea typeface="微软雅黑" panose="020B0503020204020204" pitchFamily="34" charset="-122"/>
                <a:cs typeface="+mn-ea"/>
                <a:sym typeface="字魂58号-创中黑" panose="00000500000000000000" pitchFamily="2" charset="-122"/>
              </a:rPr>
              <a:t>HTTP请求的3个组成部分</a:t>
            </a:r>
            <a:endParaRPr lang="zh-CN" sz="2000">
              <a:solidFill>
                <a:srgbClr val="0070C0"/>
              </a:solidFill>
              <a:latin typeface="微软雅黑" panose="020B0503020204020204" pitchFamily="34" charset="-122"/>
              <a:ea typeface="微软雅黑" panose="020B0503020204020204" pitchFamily="34" charset="-122"/>
              <a:cs typeface="+mn-ea"/>
              <a:sym typeface="字魂58号-创中黑" panose="00000500000000000000" pitchFamily="2" charset="-122"/>
            </a:endParaRPr>
          </a:p>
        </p:txBody>
      </p:sp>
      <p:grpSp>
        <p:nvGrpSpPr>
          <p:cNvPr id="19" name="组合 18"/>
          <p:cNvGrpSpPr/>
          <p:nvPr/>
        </p:nvGrpSpPr>
        <p:grpSpPr>
          <a:xfrm>
            <a:off x="5452110" y="3540125"/>
            <a:ext cx="405130" cy="405130"/>
            <a:chOff x="8881" y="4685"/>
            <a:chExt cx="638" cy="638"/>
          </a:xfrm>
        </p:grpSpPr>
        <p:sp>
          <p:nvSpPr>
            <p:cNvPr id="18" name="椭圆 17"/>
            <p:cNvSpPr/>
            <p:nvPr/>
          </p:nvSpPr>
          <p:spPr>
            <a:xfrm>
              <a:off x="8881" y="4685"/>
              <a:ext cx="638" cy="638"/>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8946" y="4750"/>
              <a:ext cx="508" cy="508"/>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1" name="Title 1"/>
          <p:cNvSpPr txBox="1"/>
          <p:nvPr/>
        </p:nvSpPr>
        <p:spPr>
          <a:xfrm>
            <a:off x="1143691" y="266995"/>
            <a:ext cx="3895536"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sz="2400" b="1" dirty="0">
                <a:solidFill>
                  <a:srgbClr val="595959"/>
                </a:solidFill>
                <a:latin typeface="微软雅黑" panose="020B0503020204020204" pitchFamily="34" charset="-122"/>
                <a:ea typeface="微软雅黑" panose="020B0503020204020204" pitchFamily="34" charset="-122"/>
                <a:cs typeface="+mn-ea"/>
                <a:sym typeface="+mn-lt"/>
              </a:rPr>
              <a:t>4.2.2	HTTP请求</a:t>
            </a:r>
            <a:endParaRPr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p14:dur="0" advTm="3000"/>
    </mc:Choice>
    <mc:Fallback>
      <p:transition advTm="3000"/>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extBox 35"/>
          <p:cNvSpPr txBox="1">
            <a:spLocks noChangeArrowheads="1"/>
          </p:cNvSpPr>
          <p:nvPr/>
        </p:nvSpPr>
        <p:spPr bwMode="auto">
          <a:xfrm>
            <a:off x="4799330" y="1341755"/>
            <a:ext cx="6630035" cy="1367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7" tIns="60958" rIns="121917" bIns="60958">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a:lnSpc>
                <a:spcPct val="150000"/>
              </a:lnSpc>
              <a:buClrTx/>
              <a:buSzTx/>
              <a:buFontTx/>
            </a:pPr>
            <a:r>
              <a:rPr lang="zh-CN" altLang="en-US" sz="1800" dirty="0" smtClean="0">
                <a:solidFill>
                  <a:srgbClr val="595959"/>
                </a:solidFill>
                <a:latin typeface="微软雅黑" panose="020B0503020204020204" pitchFamily="34" charset="-122"/>
                <a:ea typeface="微软雅黑" panose="020B0503020204020204" pitchFamily="34" charset="-122"/>
              </a:rPr>
              <a:t>HTTP请求是指客户端向服务器发送的请求消息。HTTP请求主要由</a:t>
            </a:r>
            <a:r>
              <a:rPr lang="zh-CN" altLang="en-US" sz="1800" dirty="0" smtClean="0">
                <a:solidFill>
                  <a:srgbClr val="0070C0"/>
                </a:solidFill>
                <a:latin typeface="微软雅黑" panose="020B0503020204020204" pitchFamily="34" charset="-122"/>
                <a:ea typeface="微软雅黑" panose="020B0503020204020204" pitchFamily="34" charset="-122"/>
              </a:rPr>
              <a:t>请求行、请求头和请求体</a:t>
            </a:r>
            <a:r>
              <a:rPr lang="zh-CN" altLang="en-US" sz="1800" dirty="0" smtClean="0">
                <a:solidFill>
                  <a:srgbClr val="595959"/>
                </a:solidFill>
                <a:latin typeface="微软雅黑" panose="020B0503020204020204" pitchFamily="34" charset="-122"/>
                <a:ea typeface="微软雅黑" panose="020B0503020204020204" pitchFamily="34" charset="-122"/>
              </a:rPr>
              <a:t>组成，</a:t>
            </a:r>
            <a:r>
              <a:rPr lang="zh-CN" altLang="en-US" sz="1800" dirty="0" smtClean="0">
                <a:solidFill>
                  <a:srgbClr val="0070C0"/>
                </a:solidFill>
                <a:latin typeface="微软雅黑" panose="020B0503020204020204" pitchFamily="34" charset="-122"/>
                <a:ea typeface="微软雅黑" panose="020B0503020204020204" pitchFamily="34" charset="-122"/>
              </a:rPr>
              <a:t>HTTP请求的格式</a:t>
            </a:r>
            <a:r>
              <a:rPr lang="zh-CN" altLang="en-US" sz="1800" dirty="0" smtClean="0">
                <a:solidFill>
                  <a:srgbClr val="595959"/>
                </a:solidFill>
                <a:latin typeface="微软雅黑" panose="020B0503020204020204" pitchFamily="34" charset="-122"/>
                <a:ea typeface="微软雅黑" panose="020B0503020204020204" pitchFamily="34" charset="-122"/>
              </a:rPr>
              <a:t>如下图所示。</a:t>
            </a:r>
            <a:endParaRPr lang="zh-CN" altLang="en-US" sz="1800" dirty="0" smtClean="0">
              <a:solidFill>
                <a:srgbClr val="595959"/>
              </a:solidFill>
              <a:latin typeface="微软雅黑" panose="020B0503020204020204" pitchFamily="34" charset="-122"/>
              <a:ea typeface="微软雅黑" panose="020B0503020204020204" pitchFamily="34" charset="-122"/>
            </a:endParaRPr>
          </a:p>
        </p:txBody>
      </p:sp>
      <p:pic>
        <p:nvPicPr>
          <p:cNvPr id="33" name="图片 32"/>
          <p:cNvPicPr>
            <a:picLocks noChangeAspect="1"/>
          </p:cNvPicPr>
          <p:nvPr/>
        </p:nvPicPr>
        <p:blipFill>
          <a:blip r:embed="rId1"/>
          <a:stretch>
            <a:fillRect/>
          </a:stretch>
        </p:blipFill>
        <p:spPr>
          <a:xfrm>
            <a:off x="839386" y="1413456"/>
            <a:ext cx="3715858" cy="4006159"/>
          </a:xfrm>
          <a:prstGeom prst="rect">
            <a:avLst/>
          </a:prstGeom>
        </p:spPr>
      </p:pic>
      <p:sp>
        <p:nvSpPr>
          <p:cNvPr id="2" name="Title 1"/>
          <p:cNvSpPr txBox="1"/>
          <p:nvPr/>
        </p:nvSpPr>
        <p:spPr>
          <a:xfrm>
            <a:off x="1143691" y="266995"/>
            <a:ext cx="3895536"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sz="2400" b="1" dirty="0">
                <a:solidFill>
                  <a:srgbClr val="595959"/>
                </a:solidFill>
                <a:latin typeface="微软雅黑" panose="020B0503020204020204" pitchFamily="34" charset="-122"/>
                <a:ea typeface="微软雅黑" panose="020B0503020204020204" pitchFamily="34" charset="-122"/>
                <a:cs typeface="+mn-ea"/>
                <a:sym typeface="+mn-lt"/>
              </a:rPr>
              <a:t>4.2.2	HTTP请求</a:t>
            </a:r>
            <a:endParaRPr sz="2400" b="1" dirty="0">
              <a:solidFill>
                <a:srgbClr val="595959"/>
              </a:solidFill>
              <a:latin typeface="微软雅黑" panose="020B0503020204020204" pitchFamily="34" charset="-122"/>
              <a:ea typeface="微软雅黑" panose="020B0503020204020204" pitchFamily="34" charset="-122"/>
              <a:cs typeface="+mn-ea"/>
              <a:sym typeface="+mn-lt"/>
            </a:endParaRPr>
          </a:p>
        </p:txBody>
      </p:sp>
      <p:pic>
        <p:nvPicPr>
          <p:cNvPr id="3" name="图片 2" descr="111"/>
          <p:cNvPicPr>
            <a:picLocks noChangeAspect="1"/>
          </p:cNvPicPr>
          <p:nvPr/>
        </p:nvPicPr>
        <p:blipFill>
          <a:blip r:embed="rId2"/>
          <a:stretch>
            <a:fillRect/>
          </a:stretch>
        </p:blipFill>
        <p:spPr>
          <a:xfrm>
            <a:off x="4871085" y="2853690"/>
            <a:ext cx="6444609" cy="2160104"/>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extBox 35"/>
          <p:cNvSpPr txBox="1">
            <a:spLocks noChangeArrowheads="1"/>
          </p:cNvSpPr>
          <p:nvPr/>
        </p:nvSpPr>
        <p:spPr bwMode="auto">
          <a:xfrm>
            <a:off x="1143691" y="909794"/>
            <a:ext cx="9681845" cy="13696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7" tIns="60958" rIns="121917" bIns="60958">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a:lnSpc>
                <a:spcPct val="150000"/>
              </a:lnSpc>
              <a:buClrTx/>
              <a:buSzTx/>
              <a:buFontTx/>
            </a:pPr>
            <a:r>
              <a:rPr lang="zh-CN" altLang="en-US" sz="1800" b="1">
                <a:solidFill>
                  <a:srgbClr val="595959"/>
                </a:solidFill>
                <a:latin typeface="微软雅黑" panose="020B0503020204020204" pitchFamily="34" charset="-122"/>
                <a:ea typeface="微软雅黑" panose="020B0503020204020204" pitchFamily="34" charset="-122"/>
              </a:rPr>
              <a:t>1</a:t>
            </a:r>
            <a:r>
              <a:rPr lang="zh-CN" altLang="en-US" sz="1800" b="1" dirty="0">
                <a:solidFill>
                  <a:srgbClr val="595959"/>
                </a:solidFill>
                <a:latin typeface="微软雅黑" panose="020B0503020204020204" pitchFamily="34" charset="-122"/>
                <a:ea typeface="微软雅黑" panose="020B0503020204020204" pitchFamily="34" charset="-122"/>
              </a:rPr>
              <a:t>.</a:t>
            </a:r>
            <a:r>
              <a:rPr lang="en-US" altLang="zh-CN" sz="1800" b="1" dirty="0">
                <a:solidFill>
                  <a:srgbClr val="595959"/>
                </a:solidFill>
                <a:latin typeface="微软雅黑" panose="020B0503020204020204" pitchFamily="34" charset="-122"/>
                <a:ea typeface="微软雅黑" panose="020B0503020204020204" pitchFamily="34" charset="-122"/>
              </a:rPr>
              <a:t> </a:t>
            </a:r>
            <a:r>
              <a:rPr lang="zh-CN" altLang="en-US" sz="1800" b="1" dirty="0">
                <a:solidFill>
                  <a:srgbClr val="595959"/>
                </a:solidFill>
                <a:latin typeface="微软雅黑" panose="020B0503020204020204" pitchFamily="34" charset="-122"/>
                <a:ea typeface="微软雅黑" panose="020B0503020204020204" pitchFamily="34" charset="-122"/>
              </a:rPr>
              <a:t>请求行</a:t>
            </a:r>
            <a:endParaRPr lang="zh-CN" altLang="en-US" sz="1800" b="1" dirty="0">
              <a:solidFill>
                <a:srgbClr val="595959"/>
              </a:solidFill>
              <a:latin typeface="微软雅黑" panose="020B0503020204020204" pitchFamily="34" charset="-122"/>
              <a:ea typeface="微软雅黑" panose="020B0503020204020204" pitchFamily="34" charset="-122"/>
            </a:endParaRPr>
          </a:p>
          <a:p>
            <a:pPr algn="just">
              <a:lnSpc>
                <a:spcPct val="150000"/>
              </a:lnSpc>
              <a:buClrTx/>
              <a:buSzTx/>
              <a:buFontTx/>
            </a:pPr>
            <a:r>
              <a:rPr lang="zh-CN" altLang="en-US" sz="1800" dirty="0" smtClean="0">
                <a:solidFill>
                  <a:srgbClr val="595959"/>
                </a:solidFill>
                <a:latin typeface="微软雅黑" panose="020B0503020204020204" pitchFamily="34" charset="-122"/>
                <a:ea typeface="微软雅黑" panose="020B0503020204020204" pitchFamily="34" charset="-122"/>
              </a:rPr>
              <a:t>请求行用于指定客户端向服务器发送的</a:t>
            </a:r>
            <a:r>
              <a:rPr lang="zh-CN" altLang="en-US" sz="1800" dirty="0">
                <a:solidFill>
                  <a:srgbClr val="0070C0"/>
                </a:solidFill>
                <a:latin typeface="微软雅黑" panose="020B0503020204020204" pitchFamily="34" charset="-122"/>
                <a:ea typeface="微软雅黑" panose="020B0503020204020204" pitchFamily="34" charset="-122"/>
              </a:rPr>
              <a:t>请求方法</a:t>
            </a:r>
            <a:r>
              <a:rPr lang="zh-CN" altLang="en-US" sz="1800" dirty="0" smtClean="0">
                <a:solidFill>
                  <a:srgbClr val="595959"/>
                </a:solidFill>
                <a:latin typeface="微软雅黑" panose="020B0503020204020204" pitchFamily="34" charset="-122"/>
                <a:ea typeface="微软雅黑" panose="020B0503020204020204" pitchFamily="34" charset="-122"/>
              </a:rPr>
              <a:t>、</a:t>
            </a:r>
            <a:r>
              <a:rPr lang="zh-CN" altLang="en-US" sz="1800" dirty="0">
                <a:solidFill>
                  <a:srgbClr val="0070C0"/>
                </a:solidFill>
                <a:latin typeface="微软雅黑" panose="020B0503020204020204" pitchFamily="34" charset="-122"/>
                <a:ea typeface="微软雅黑" panose="020B0503020204020204" pitchFamily="34" charset="-122"/>
              </a:rPr>
              <a:t>请求地址（URL）</a:t>
            </a:r>
            <a:r>
              <a:rPr lang="zh-CN" altLang="en-US" sz="1800" dirty="0" smtClean="0">
                <a:solidFill>
                  <a:srgbClr val="595959"/>
                </a:solidFill>
                <a:latin typeface="微软雅黑" panose="020B0503020204020204" pitchFamily="34" charset="-122"/>
                <a:ea typeface="微软雅黑" panose="020B0503020204020204" pitchFamily="34" charset="-122"/>
              </a:rPr>
              <a:t>和</a:t>
            </a:r>
            <a:r>
              <a:rPr lang="zh-CN" altLang="en-US" sz="1800" dirty="0">
                <a:solidFill>
                  <a:srgbClr val="0070C0"/>
                </a:solidFill>
                <a:latin typeface="微软雅黑" panose="020B0503020204020204" pitchFamily="34" charset="-122"/>
                <a:ea typeface="微软雅黑" panose="020B0503020204020204" pitchFamily="34" charset="-122"/>
              </a:rPr>
              <a:t>协议版本</a:t>
            </a:r>
            <a:r>
              <a:rPr lang="zh-CN" altLang="en-US" sz="1800" dirty="0" smtClean="0">
                <a:solidFill>
                  <a:srgbClr val="595959"/>
                </a:solidFill>
                <a:latin typeface="微软雅黑" panose="020B0503020204020204" pitchFamily="34" charset="-122"/>
                <a:ea typeface="微软雅黑" panose="020B0503020204020204" pitchFamily="34" charset="-122"/>
              </a:rPr>
              <a:t>，位于HTTP请求中的第1行。在接口测试中，</a:t>
            </a:r>
            <a:r>
              <a:rPr lang="zh-CN" altLang="en-US" sz="1800" dirty="0" smtClean="0">
                <a:solidFill>
                  <a:srgbClr val="0070C0"/>
                </a:solidFill>
                <a:latin typeface="微软雅黑" panose="020B0503020204020204" pitchFamily="34" charset="-122"/>
                <a:ea typeface="微软雅黑" panose="020B0503020204020204" pitchFamily="34" charset="-122"/>
              </a:rPr>
              <a:t>常用的请求方法和说明</a:t>
            </a:r>
            <a:r>
              <a:rPr lang="zh-CN" altLang="en-US" sz="1800" dirty="0" smtClean="0">
                <a:solidFill>
                  <a:srgbClr val="595959"/>
                </a:solidFill>
                <a:latin typeface="微软雅黑" panose="020B0503020204020204" pitchFamily="34" charset="-122"/>
                <a:ea typeface="微软雅黑" panose="020B0503020204020204" pitchFamily="34" charset="-122"/>
              </a:rPr>
              <a:t>如下表所示。</a:t>
            </a:r>
            <a:endParaRPr lang="zh-CN" altLang="en-US" sz="1800" dirty="0" smtClean="0">
              <a:solidFill>
                <a:srgbClr val="595959"/>
              </a:solidFill>
              <a:latin typeface="微软雅黑" panose="020B0503020204020204" pitchFamily="34" charset="-122"/>
              <a:ea typeface="微软雅黑" panose="020B0503020204020204" pitchFamily="34" charset="-122"/>
            </a:endParaRPr>
          </a:p>
        </p:txBody>
      </p:sp>
      <p:sp>
        <p:nvSpPr>
          <p:cNvPr id="2" name="Title 1"/>
          <p:cNvSpPr txBox="1"/>
          <p:nvPr/>
        </p:nvSpPr>
        <p:spPr>
          <a:xfrm>
            <a:off x="1143691" y="266995"/>
            <a:ext cx="3895536"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sz="2400" b="1" dirty="0">
                <a:solidFill>
                  <a:srgbClr val="595959"/>
                </a:solidFill>
                <a:latin typeface="微软雅黑" panose="020B0503020204020204" pitchFamily="34" charset="-122"/>
                <a:ea typeface="微软雅黑" panose="020B0503020204020204" pitchFamily="34" charset="-122"/>
                <a:cs typeface="+mn-ea"/>
                <a:sym typeface="+mn-lt"/>
              </a:rPr>
              <a:t>4.2.2	HTTP请求</a:t>
            </a:r>
            <a:endParaRPr sz="2400" b="1" dirty="0">
              <a:solidFill>
                <a:srgbClr val="595959"/>
              </a:solidFill>
              <a:latin typeface="微软雅黑" panose="020B0503020204020204" pitchFamily="34" charset="-122"/>
              <a:ea typeface="微软雅黑" panose="020B0503020204020204" pitchFamily="34" charset="-122"/>
              <a:cs typeface="+mn-ea"/>
              <a:sym typeface="+mn-lt"/>
            </a:endParaRPr>
          </a:p>
        </p:txBody>
      </p:sp>
      <p:graphicFrame>
        <p:nvGraphicFramePr>
          <p:cNvPr id="4" name="表格 3"/>
          <p:cNvGraphicFramePr/>
          <p:nvPr>
            <p:custDataLst>
              <p:tags r:id="rId1"/>
            </p:custDataLst>
          </p:nvPr>
        </p:nvGraphicFramePr>
        <p:xfrm>
          <a:off x="2024613" y="2709794"/>
          <a:ext cx="7920000" cy="2735714"/>
        </p:xfrm>
        <a:graphic>
          <a:graphicData uri="http://schemas.openxmlformats.org/drawingml/2006/table">
            <a:tbl>
              <a:tblPr firstRow="1" bandRow="1">
                <a:tableStyleId>{5C22544A-7EE6-4342-B048-85BDC9FD1C3A}</a:tableStyleId>
              </a:tblPr>
              <a:tblGrid>
                <a:gridCol w="3816000"/>
                <a:gridCol w="4104000"/>
              </a:tblGrid>
              <a:tr h="537559">
                <a:tc>
                  <a:txBody>
                    <a:bodyPr/>
                    <a:lstStyle/>
                    <a:p>
                      <a:pPr algn="ctr">
                        <a:lnSpc>
                          <a:spcPct val="90000"/>
                        </a:lnSpc>
                        <a:buNone/>
                      </a:pPr>
                      <a:r>
                        <a:rPr lang="zh-CN" altLang="en-US" sz="1800" b="1">
                          <a:latin typeface="微软雅黑" panose="020B0503020204020204" pitchFamily="34" charset="-122"/>
                          <a:ea typeface="微软雅黑" panose="020B0503020204020204" pitchFamily="34" charset="-122"/>
                        </a:rPr>
                        <a:t>请求方法</a:t>
                      </a:r>
                      <a:endParaRPr lang="zh-CN" altLang="en-US" sz="1800" b="1">
                        <a:latin typeface="微软雅黑" panose="020B0503020204020204" pitchFamily="34" charset="-122"/>
                        <a:ea typeface="微软雅黑" panose="020B0503020204020204" pitchFamily="34" charset="-122"/>
                      </a:endParaRPr>
                    </a:p>
                  </a:txBody>
                  <a:tcPr anchor="ctr"/>
                </a:tc>
                <a:tc>
                  <a:txBody>
                    <a:bodyPr/>
                    <a:lstStyle/>
                    <a:p>
                      <a:pPr algn="ctr">
                        <a:lnSpc>
                          <a:spcPct val="90000"/>
                        </a:lnSpc>
                        <a:buNone/>
                      </a:pPr>
                      <a:r>
                        <a:rPr lang="zh-CN" altLang="en-US" sz="1800">
                          <a:latin typeface="微软雅黑" panose="020B0503020204020204" pitchFamily="34" charset="-122"/>
                          <a:ea typeface="微软雅黑" panose="020B0503020204020204" pitchFamily="34" charset="-122"/>
                        </a:rPr>
                        <a:t>说明</a:t>
                      </a:r>
                      <a:endParaRPr lang="zh-CN" altLang="en-US" sz="1800">
                        <a:latin typeface="微软雅黑" panose="020B0503020204020204" pitchFamily="34" charset="-122"/>
                        <a:ea typeface="微软雅黑" panose="020B0503020204020204" pitchFamily="34" charset="-122"/>
                      </a:endParaRPr>
                    </a:p>
                  </a:txBody>
                  <a:tcPr anchor="ctr"/>
                </a:tc>
              </a:tr>
              <a:tr h="573360">
                <a:tc>
                  <a:txBody>
                    <a:bodyPr/>
                    <a:lstStyle/>
                    <a:p>
                      <a:pPr algn="ctr">
                        <a:buNone/>
                      </a:pPr>
                      <a:r>
                        <a:rPr lang="zh-CN" altLang="en-US" sz="1800" kern="1200">
                          <a:solidFill>
                            <a:srgbClr val="595959"/>
                          </a:solidFill>
                          <a:latin typeface="微软雅黑" panose="020B0503020204020204" pitchFamily="34" charset="-122"/>
                          <a:ea typeface="微软雅黑" panose="020B0503020204020204" pitchFamily="34" charset="-122"/>
                          <a:cs typeface="+mn-cs"/>
                        </a:rPr>
                        <a:t>GET</a:t>
                      </a:r>
                      <a:endParaRPr lang="zh-CN" altLang="en-US" sz="1800" kern="1200">
                        <a:solidFill>
                          <a:srgbClr val="595959"/>
                        </a:solidFill>
                        <a:latin typeface="微软雅黑" panose="020B0503020204020204" pitchFamily="34" charset="-122"/>
                        <a:ea typeface="微软雅黑" panose="020B0503020204020204" pitchFamily="34" charset="-122"/>
                        <a:cs typeface="+mn-cs"/>
                      </a:endParaRPr>
                    </a:p>
                  </a:txBody>
                  <a:tcPr anchor="ctr"/>
                </a:tc>
                <a:tc>
                  <a:txBody>
                    <a:bodyPr/>
                    <a:lstStyle/>
                    <a:p>
                      <a:pPr algn="ctr">
                        <a:buNone/>
                      </a:pPr>
                      <a:r>
                        <a:rPr lang="zh-CN" altLang="en-US" sz="1800" kern="1200">
                          <a:solidFill>
                            <a:srgbClr val="595959"/>
                          </a:solidFill>
                          <a:latin typeface="微软雅黑" panose="020B0503020204020204" pitchFamily="34" charset="-122"/>
                          <a:ea typeface="微软雅黑" panose="020B0503020204020204" pitchFamily="34" charset="-122"/>
                          <a:cs typeface="+mn-cs"/>
                        </a:rPr>
                        <a:t>用于请求服务器获取指定的资源</a:t>
                      </a:r>
                      <a:endParaRPr lang="zh-CN" altLang="en-US" sz="1800" kern="1200">
                        <a:solidFill>
                          <a:srgbClr val="595959"/>
                        </a:solidFill>
                        <a:latin typeface="微软雅黑" panose="020B0503020204020204" pitchFamily="34" charset="-122"/>
                        <a:ea typeface="微软雅黑" panose="020B0503020204020204" pitchFamily="34" charset="-122"/>
                        <a:cs typeface="+mn-cs"/>
                      </a:endParaRPr>
                    </a:p>
                  </a:txBody>
                  <a:tcPr anchor="ctr"/>
                </a:tc>
              </a:tr>
              <a:tr h="533704">
                <a:tc>
                  <a:txBody>
                    <a:bodyPr/>
                    <a:lstStyle/>
                    <a:p>
                      <a:pPr algn="ctr">
                        <a:buClrTx/>
                        <a:buSzTx/>
                        <a:buFontTx/>
                        <a:buNone/>
                      </a:pPr>
                      <a:r>
                        <a:rPr sz="1800" kern="1200">
                          <a:solidFill>
                            <a:srgbClr val="595959"/>
                          </a:solidFill>
                          <a:latin typeface="微软雅黑" panose="020B0503020204020204" pitchFamily="34" charset="-122"/>
                          <a:ea typeface="微软雅黑" panose="020B0503020204020204" pitchFamily="34" charset="-122"/>
                          <a:cs typeface="+mn-cs"/>
                        </a:rPr>
                        <a:t>POST</a:t>
                      </a:r>
                      <a:endParaRPr sz="1800" kern="1200">
                        <a:solidFill>
                          <a:srgbClr val="595959"/>
                        </a:solidFill>
                        <a:latin typeface="微软雅黑" panose="020B0503020204020204" pitchFamily="34" charset="-122"/>
                        <a:ea typeface="微软雅黑" panose="020B0503020204020204" pitchFamily="34" charset="-122"/>
                        <a:cs typeface="+mn-cs"/>
                      </a:endParaRPr>
                    </a:p>
                  </a:txBody>
                  <a:tcPr anchor="ctr"/>
                </a:tc>
                <a:tc>
                  <a:txBody>
                    <a:bodyPr/>
                    <a:lstStyle/>
                    <a:p>
                      <a:pPr algn="ctr">
                        <a:buNone/>
                      </a:pPr>
                      <a:r>
                        <a:rPr sz="1800" kern="1200">
                          <a:solidFill>
                            <a:srgbClr val="595959"/>
                          </a:solidFill>
                          <a:latin typeface="微软雅黑" panose="020B0503020204020204" pitchFamily="34" charset="-122"/>
                          <a:ea typeface="微软雅黑" panose="020B0503020204020204" pitchFamily="34" charset="-122"/>
                          <a:cs typeface="+mn-cs"/>
                        </a:rPr>
                        <a:t>用于请求服务器提交指定的资源</a:t>
                      </a:r>
                      <a:endParaRPr sz="1800" kern="1200">
                        <a:solidFill>
                          <a:srgbClr val="595959"/>
                        </a:solidFill>
                        <a:latin typeface="微软雅黑" panose="020B0503020204020204" pitchFamily="34" charset="-122"/>
                        <a:ea typeface="微软雅黑" panose="020B0503020204020204" pitchFamily="34" charset="-122"/>
                        <a:cs typeface="+mn-cs"/>
                      </a:endParaRPr>
                    </a:p>
                  </a:txBody>
                  <a:tcPr anchor="ctr"/>
                </a:tc>
              </a:tr>
              <a:tr h="541415">
                <a:tc>
                  <a:txBody>
                    <a:bodyPr/>
                    <a:lstStyle/>
                    <a:p>
                      <a:pPr algn="ctr">
                        <a:buClrTx/>
                        <a:buSzTx/>
                        <a:buFontTx/>
                        <a:buNone/>
                      </a:pPr>
                      <a:r>
                        <a:rPr sz="1800" kern="1200">
                          <a:solidFill>
                            <a:srgbClr val="595959"/>
                          </a:solidFill>
                          <a:latin typeface="微软雅黑" panose="020B0503020204020204" pitchFamily="34" charset="-122"/>
                          <a:ea typeface="微软雅黑" panose="020B0503020204020204" pitchFamily="34" charset="-122"/>
                          <a:cs typeface="+mn-cs"/>
                        </a:rPr>
                        <a:t>PUT</a:t>
                      </a:r>
                      <a:endParaRPr sz="1800" kern="1200">
                        <a:solidFill>
                          <a:srgbClr val="595959"/>
                        </a:solidFill>
                        <a:latin typeface="微软雅黑" panose="020B0503020204020204" pitchFamily="34" charset="-122"/>
                        <a:ea typeface="微软雅黑" panose="020B0503020204020204" pitchFamily="34" charset="-122"/>
                        <a:cs typeface="+mn-cs"/>
                      </a:endParaRPr>
                    </a:p>
                  </a:txBody>
                  <a:tcPr anchor="ctr"/>
                </a:tc>
                <a:tc>
                  <a:txBody>
                    <a:bodyPr/>
                    <a:lstStyle/>
                    <a:p>
                      <a:pPr algn="ctr">
                        <a:buNone/>
                      </a:pPr>
                      <a:r>
                        <a:rPr sz="1800" kern="1200">
                          <a:solidFill>
                            <a:srgbClr val="595959"/>
                          </a:solidFill>
                          <a:latin typeface="微软雅黑" panose="020B0503020204020204" pitchFamily="34" charset="-122"/>
                          <a:ea typeface="微软雅黑" panose="020B0503020204020204" pitchFamily="34" charset="-122"/>
                          <a:cs typeface="+mn-cs"/>
                        </a:rPr>
                        <a:t>用于请求服务器更新指定的资源</a:t>
                      </a:r>
                      <a:endParaRPr sz="1800" kern="1200">
                        <a:solidFill>
                          <a:srgbClr val="595959"/>
                        </a:solidFill>
                        <a:latin typeface="微软雅黑" panose="020B0503020204020204" pitchFamily="34" charset="-122"/>
                        <a:ea typeface="微软雅黑" panose="020B0503020204020204" pitchFamily="34" charset="-122"/>
                        <a:cs typeface="+mn-cs"/>
                      </a:endParaRPr>
                    </a:p>
                  </a:txBody>
                  <a:tcPr anchor="ctr"/>
                </a:tc>
              </a:tr>
              <a:tr h="549676">
                <a:tc>
                  <a:txBody>
                    <a:bodyPr/>
                    <a:lstStyle/>
                    <a:p>
                      <a:pPr algn="ctr">
                        <a:buClrTx/>
                        <a:buSzTx/>
                        <a:buFontTx/>
                        <a:buNone/>
                      </a:pPr>
                      <a:r>
                        <a:rPr sz="1800" kern="1200">
                          <a:solidFill>
                            <a:srgbClr val="595959"/>
                          </a:solidFill>
                          <a:latin typeface="微软雅黑" panose="020B0503020204020204" pitchFamily="34" charset="-122"/>
                          <a:ea typeface="微软雅黑" panose="020B0503020204020204" pitchFamily="34" charset="-122"/>
                          <a:cs typeface="+mn-cs"/>
                        </a:rPr>
                        <a:t>DELETE</a:t>
                      </a:r>
                      <a:endParaRPr sz="1800" kern="1200">
                        <a:solidFill>
                          <a:srgbClr val="595959"/>
                        </a:solidFill>
                        <a:latin typeface="微软雅黑" panose="020B0503020204020204" pitchFamily="34" charset="-122"/>
                        <a:ea typeface="微软雅黑" panose="020B0503020204020204" pitchFamily="34" charset="-122"/>
                        <a:cs typeface="+mn-cs"/>
                      </a:endParaRPr>
                    </a:p>
                  </a:txBody>
                  <a:tcPr anchor="ctr"/>
                </a:tc>
                <a:tc>
                  <a:txBody>
                    <a:bodyPr/>
                    <a:lstStyle/>
                    <a:p>
                      <a:pPr algn="ctr">
                        <a:buNone/>
                      </a:pPr>
                      <a:r>
                        <a:rPr sz="1800" kern="1200">
                          <a:solidFill>
                            <a:srgbClr val="595959"/>
                          </a:solidFill>
                          <a:latin typeface="微软雅黑" panose="020B0503020204020204" pitchFamily="34" charset="-122"/>
                          <a:ea typeface="微软雅黑" panose="020B0503020204020204" pitchFamily="34" charset="-122"/>
                          <a:cs typeface="+mn-cs"/>
                        </a:rPr>
                        <a:t>用于请求服务器删除指定的资源</a:t>
                      </a:r>
                      <a:endParaRPr sz="1800" kern="1200">
                        <a:solidFill>
                          <a:srgbClr val="595959"/>
                        </a:solidFill>
                        <a:latin typeface="微软雅黑" panose="020B0503020204020204" pitchFamily="34" charset="-122"/>
                        <a:ea typeface="微软雅黑" panose="020B0503020204020204" pitchFamily="34" charset="-122"/>
                        <a:cs typeface="+mn-cs"/>
                      </a:endParaRPr>
                    </a:p>
                  </a:txBody>
                  <a:tcPr anchor="ctr"/>
                </a:tc>
              </a:tr>
            </a:tbl>
          </a:graphicData>
        </a:graphic>
      </p:graphicFrame>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extBox 35"/>
          <p:cNvSpPr txBox="1">
            <a:spLocks noChangeArrowheads="1"/>
          </p:cNvSpPr>
          <p:nvPr/>
        </p:nvSpPr>
        <p:spPr bwMode="auto">
          <a:xfrm>
            <a:off x="1143635" y="837565"/>
            <a:ext cx="9681845" cy="1367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7" tIns="60958" rIns="121917" bIns="60958">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a:lnSpc>
                <a:spcPct val="150000"/>
              </a:lnSpc>
            </a:pPr>
            <a:r>
              <a:rPr lang="zh-CN" altLang="en-US" sz="1800" b="1" dirty="0">
                <a:solidFill>
                  <a:srgbClr val="595959"/>
                </a:solidFill>
                <a:latin typeface="微软雅黑" panose="020B0503020204020204" pitchFamily="34" charset="-122"/>
                <a:ea typeface="微软雅黑" panose="020B0503020204020204" pitchFamily="34" charset="-122"/>
              </a:rPr>
              <a:t>2.</a:t>
            </a:r>
            <a:r>
              <a:rPr lang="en-US" altLang="zh-CN" sz="1800" b="1" dirty="0">
                <a:solidFill>
                  <a:srgbClr val="595959"/>
                </a:solidFill>
                <a:latin typeface="微软雅黑" panose="020B0503020204020204" pitchFamily="34" charset="-122"/>
                <a:ea typeface="微软雅黑" panose="020B0503020204020204" pitchFamily="34" charset="-122"/>
              </a:rPr>
              <a:t> </a:t>
            </a:r>
            <a:r>
              <a:rPr lang="zh-CN" altLang="en-US" sz="1800" b="1" dirty="0">
                <a:solidFill>
                  <a:srgbClr val="595959"/>
                </a:solidFill>
                <a:latin typeface="微软雅黑" panose="020B0503020204020204" pitchFamily="34" charset="-122"/>
                <a:ea typeface="微软雅黑" panose="020B0503020204020204" pitchFamily="34" charset="-122"/>
              </a:rPr>
              <a:t>请求头</a:t>
            </a:r>
            <a:endParaRPr lang="zh-CN" altLang="en-US" sz="1800" b="1" dirty="0">
              <a:solidFill>
                <a:srgbClr val="595959"/>
              </a:solidFill>
              <a:latin typeface="微软雅黑" panose="020B0503020204020204" pitchFamily="34" charset="-122"/>
              <a:ea typeface="微软雅黑" panose="020B0503020204020204" pitchFamily="34" charset="-122"/>
            </a:endParaRPr>
          </a:p>
          <a:p>
            <a:pPr algn="just">
              <a:lnSpc>
                <a:spcPct val="150000"/>
              </a:lnSpc>
              <a:buClrTx/>
              <a:buSzTx/>
              <a:buFontTx/>
            </a:pPr>
            <a:r>
              <a:rPr lang="zh-CN" altLang="en-US" sz="1800" dirty="0" smtClean="0">
                <a:solidFill>
                  <a:srgbClr val="0070C0"/>
                </a:solidFill>
                <a:latin typeface="微软雅黑" panose="020B0503020204020204" pitchFamily="34" charset="-122"/>
                <a:ea typeface="微软雅黑" panose="020B0503020204020204" pitchFamily="34" charset="-122"/>
              </a:rPr>
              <a:t>请求头</a:t>
            </a:r>
            <a:r>
              <a:rPr lang="zh-CN" altLang="en-US" sz="1800" dirty="0" smtClean="0">
                <a:solidFill>
                  <a:srgbClr val="595959"/>
                </a:solidFill>
                <a:latin typeface="微软雅黑" panose="020B0503020204020204" pitchFamily="34" charset="-122"/>
                <a:ea typeface="微软雅黑" panose="020B0503020204020204" pitchFamily="34" charset="-122"/>
              </a:rPr>
              <a:t>是</a:t>
            </a:r>
            <a:r>
              <a:rPr lang="zh-CN" altLang="en-US" sz="1800" dirty="0" smtClean="0">
                <a:solidFill>
                  <a:srgbClr val="0070C0"/>
                </a:solidFill>
                <a:latin typeface="微软雅黑" panose="020B0503020204020204" pitchFamily="34" charset="-122"/>
                <a:ea typeface="微软雅黑" panose="020B0503020204020204" pitchFamily="34" charset="-122"/>
              </a:rPr>
              <a:t>客户端向服务器发送的附加信息</a:t>
            </a:r>
            <a:r>
              <a:rPr lang="zh-CN" altLang="en-US" sz="1800" dirty="0" smtClean="0">
                <a:solidFill>
                  <a:srgbClr val="595959"/>
                </a:solidFill>
                <a:latin typeface="微软雅黑" panose="020B0503020204020204" pitchFamily="34" charset="-122"/>
                <a:ea typeface="微软雅黑" panose="020B0503020204020204" pitchFamily="34" charset="-122"/>
              </a:rPr>
              <a:t>，用于通知服务器关于客户端请求的信息。请求头由</a:t>
            </a:r>
            <a:r>
              <a:rPr lang="zh-CN" altLang="en-US" sz="1800" dirty="0" smtClean="0">
                <a:solidFill>
                  <a:srgbClr val="0070C0"/>
                </a:solidFill>
                <a:latin typeface="微软雅黑" panose="020B0503020204020204" pitchFamily="34" charset="-122"/>
                <a:ea typeface="微软雅黑" panose="020B0503020204020204" pitchFamily="34" charset="-122"/>
              </a:rPr>
              <a:t>键值对组成</a:t>
            </a:r>
            <a:r>
              <a:rPr lang="zh-CN" altLang="en-US" sz="1800" dirty="0" smtClean="0">
                <a:solidFill>
                  <a:srgbClr val="595959"/>
                </a:solidFill>
                <a:latin typeface="微软雅黑" panose="020B0503020204020204" pitchFamily="34" charset="-122"/>
                <a:ea typeface="微软雅黑" panose="020B0503020204020204" pitchFamily="34" charset="-122"/>
              </a:rPr>
              <a:t>，即</a:t>
            </a:r>
            <a:r>
              <a:rPr lang="zh-CN" altLang="en-US" sz="1800" dirty="0" smtClean="0">
                <a:solidFill>
                  <a:srgbClr val="0070C0"/>
                </a:solidFill>
                <a:latin typeface="微软雅黑" panose="020B0503020204020204" pitchFamily="34" charset="-122"/>
                <a:ea typeface="微软雅黑" panose="020B0503020204020204" pitchFamily="34" charset="-122"/>
              </a:rPr>
              <a:t>key:value</a:t>
            </a:r>
            <a:r>
              <a:rPr lang="zh-CN" altLang="en-US" sz="1800" dirty="0" smtClean="0">
                <a:solidFill>
                  <a:srgbClr val="595959"/>
                </a:solidFill>
                <a:latin typeface="微软雅黑" panose="020B0503020204020204" pitchFamily="34" charset="-122"/>
                <a:ea typeface="微软雅黑" panose="020B0503020204020204" pitchFamily="34" charset="-122"/>
              </a:rPr>
              <a:t>，</a:t>
            </a:r>
            <a:r>
              <a:rPr lang="zh-CN" altLang="en-US" sz="1800" dirty="0" smtClean="0">
                <a:solidFill>
                  <a:srgbClr val="0070C0"/>
                </a:solidFill>
                <a:latin typeface="微软雅黑" panose="020B0503020204020204" pitchFamily="34" charset="-122"/>
                <a:ea typeface="微软雅黑" panose="020B0503020204020204" pitchFamily="34" charset="-122"/>
              </a:rPr>
              <a:t>常见的请求头字段和说明</a:t>
            </a:r>
            <a:r>
              <a:rPr lang="zh-CN" altLang="en-US" sz="1800" dirty="0" smtClean="0">
                <a:solidFill>
                  <a:srgbClr val="595959"/>
                </a:solidFill>
                <a:latin typeface="微软雅黑" panose="020B0503020204020204" pitchFamily="34" charset="-122"/>
                <a:ea typeface="微软雅黑" panose="020B0503020204020204" pitchFamily="34" charset="-122"/>
              </a:rPr>
              <a:t>如下表所示。</a:t>
            </a:r>
            <a:endParaRPr lang="zh-CN" altLang="en-US" sz="1800" dirty="0" smtClean="0">
              <a:solidFill>
                <a:srgbClr val="595959"/>
              </a:solidFill>
              <a:latin typeface="微软雅黑" panose="020B0503020204020204" pitchFamily="34" charset="-122"/>
              <a:ea typeface="微软雅黑" panose="020B0503020204020204" pitchFamily="34" charset="-122"/>
            </a:endParaRPr>
          </a:p>
        </p:txBody>
      </p:sp>
      <p:sp>
        <p:nvSpPr>
          <p:cNvPr id="2" name="Title 1"/>
          <p:cNvSpPr txBox="1"/>
          <p:nvPr/>
        </p:nvSpPr>
        <p:spPr>
          <a:xfrm>
            <a:off x="1143691" y="266995"/>
            <a:ext cx="3895536"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sz="2400" b="1" dirty="0">
                <a:solidFill>
                  <a:srgbClr val="595959"/>
                </a:solidFill>
                <a:latin typeface="微软雅黑" panose="020B0503020204020204" pitchFamily="34" charset="-122"/>
                <a:ea typeface="微软雅黑" panose="020B0503020204020204" pitchFamily="34" charset="-122"/>
                <a:cs typeface="+mn-ea"/>
                <a:sym typeface="+mn-lt"/>
              </a:rPr>
              <a:t>4.2.2	HTTP请求</a:t>
            </a:r>
            <a:endParaRPr sz="2400" b="1" dirty="0">
              <a:solidFill>
                <a:srgbClr val="595959"/>
              </a:solidFill>
              <a:latin typeface="微软雅黑" panose="020B0503020204020204" pitchFamily="34" charset="-122"/>
              <a:ea typeface="微软雅黑" panose="020B0503020204020204" pitchFamily="34" charset="-122"/>
              <a:cs typeface="+mn-ea"/>
              <a:sym typeface="+mn-lt"/>
            </a:endParaRPr>
          </a:p>
        </p:txBody>
      </p:sp>
      <p:graphicFrame>
        <p:nvGraphicFramePr>
          <p:cNvPr id="4" name="表格 3"/>
          <p:cNvGraphicFramePr/>
          <p:nvPr>
            <p:custDataLst>
              <p:tags r:id="rId1"/>
            </p:custDataLst>
          </p:nvPr>
        </p:nvGraphicFramePr>
        <p:xfrm>
          <a:off x="2135206" y="2493794"/>
          <a:ext cx="8207999" cy="3453523"/>
        </p:xfrm>
        <a:graphic>
          <a:graphicData uri="http://schemas.openxmlformats.org/drawingml/2006/table">
            <a:tbl>
              <a:tblPr firstRow="1" bandRow="1">
                <a:tableStyleId>{5C22544A-7EE6-4342-B048-85BDC9FD1C3A}</a:tableStyleId>
              </a:tblPr>
              <a:tblGrid>
                <a:gridCol w="3600000"/>
                <a:gridCol w="4607999"/>
              </a:tblGrid>
              <a:tr h="443148">
                <a:tc>
                  <a:txBody>
                    <a:bodyPr/>
                    <a:lstStyle/>
                    <a:p>
                      <a:pPr algn="ctr">
                        <a:lnSpc>
                          <a:spcPct val="90000"/>
                        </a:lnSpc>
                        <a:buNone/>
                      </a:pPr>
                      <a:r>
                        <a:rPr lang="zh-CN" altLang="en-US" sz="1800" b="1">
                          <a:latin typeface="微软雅黑" panose="020B0503020204020204" pitchFamily="34" charset="-122"/>
                          <a:ea typeface="微软雅黑" panose="020B0503020204020204" pitchFamily="34" charset="-122"/>
                        </a:rPr>
                        <a:t>请求头字段</a:t>
                      </a:r>
                      <a:endParaRPr lang="zh-CN" altLang="en-US" sz="1800" b="1">
                        <a:latin typeface="微软雅黑" panose="020B0503020204020204" pitchFamily="34" charset="-122"/>
                        <a:ea typeface="微软雅黑" panose="020B0503020204020204" pitchFamily="34" charset="-122"/>
                      </a:endParaRPr>
                    </a:p>
                  </a:txBody>
                  <a:tcPr anchor="ctr"/>
                </a:tc>
                <a:tc>
                  <a:txBody>
                    <a:bodyPr/>
                    <a:lstStyle/>
                    <a:p>
                      <a:pPr algn="ctr">
                        <a:lnSpc>
                          <a:spcPct val="90000"/>
                        </a:lnSpc>
                        <a:buNone/>
                      </a:pPr>
                      <a:r>
                        <a:rPr lang="zh-CN" altLang="en-US" sz="1800">
                          <a:latin typeface="微软雅黑" panose="020B0503020204020204" pitchFamily="34" charset="-122"/>
                          <a:ea typeface="微软雅黑" panose="020B0503020204020204" pitchFamily="34" charset="-122"/>
                        </a:rPr>
                        <a:t>说明</a:t>
                      </a:r>
                      <a:endParaRPr lang="zh-CN" altLang="en-US" sz="1800">
                        <a:latin typeface="微软雅黑" panose="020B0503020204020204" pitchFamily="34" charset="-122"/>
                        <a:ea typeface="微软雅黑" panose="020B0503020204020204" pitchFamily="34" charset="-122"/>
                      </a:endParaRPr>
                    </a:p>
                  </a:txBody>
                  <a:tcPr anchor="ctr"/>
                </a:tc>
              </a:tr>
              <a:tr h="374467">
                <a:tc>
                  <a:txBody>
                    <a:bodyPr/>
                    <a:lstStyle/>
                    <a:p>
                      <a:pPr algn="l">
                        <a:buNone/>
                      </a:pPr>
                      <a:r>
                        <a:rPr lang="zh-CN" altLang="en-US" sz="1800" kern="1200">
                          <a:solidFill>
                            <a:srgbClr val="595959"/>
                          </a:solidFill>
                          <a:latin typeface="微软雅黑" panose="020B0503020204020204" pitchFamily="34" charset="-122"/>
                          <a:ea typeface="微软雅黑" panose="020B0503020204020204" pitchFamily="34" charset="-122"/>
                          <a:cs typeface="+mn-cs"/>
                        </a:rPr>
                        <a:t>Host</a:t>
                      </a:r>
                      <a:endParaRPr lang="zh-CN" altLang="en-US" sz="1800" kern="1200">
                        <a:solidFill>
                          <a:srgbClr val="595959"/>
                        </a:solidFill>
                        <a:latin typeface="微软雅黑" panose="020B0503020204020204" pitchFamily="34" charset="-122"/>
                        <a:ea typeface="微软雅黑" panose="020B0503020204020204" pitchFamily="34" charset="-122"/>
                        <a:cs typeface="+mn-cs"/>
                      </a:endParaRPr>
                    </a:p>
                  </a:txBody>
                  <a:tcPr anchor="ctr"/>
                </a:tc>
                <a:tc>
                  <a:txBody>
                    <a:bodyPr/>
                    <a:lstStyle/>
                    <a:p>
                      <a:pPr algn="l">
                        <a:buNone/>
                      </a:pPr>
                      <a:r>
                        <a:rPr lang="zh-CN" altLang="en-US" sz="1800" kern="1200">
                          <a:solidFill>
                            <a:srgbClr val="595959"/>
                          </a:solidFill>
                          <a:latin typeface="微软雅黑" panose="020B0503020204020204" pitchFamily="34" charset="-122"/>
                          <a:ea typeface="微软雅黑" panose="020B0503020204020204" pitchFamily="34" charset="-122"/>
                          <a:cs typeface="+mn-cs"/>
                        </a:rPr>
                        <a:t>表示接受请求的服务器地址</a:t>
                      </a:r>
                      <a:endParaRPr lang="zh-CN" altLang="en-US" sz="1800" kern="1200">
                        <a:solidFill>
                          <a:srgbClr val="595959"/>
                        </a:solidFill>
                        <a:latin typeface="微软雅黑" panose="020B0503020204020204" pitchFamily="34" charset="-122"/>
                        <a:ea typeface="微软雅黑" panose="020B0503020204020204" pitchFamily="34" charset="-122"/>
                        <a:cs typeface="+mn-cs"/>
                      </a:endParaRPr>
                    </a:p>
                  </a:txBody>
                  <a:tcPr anchor="ctr"/>
                </a:tc>
              </a:tr>
              <a:tr h="374467">
                <a:tc>
                  <a:txBody>
                    <a:bodyPr/>
                    <a:lstStyle/>
                    <a:p>
                      <a:pPr algn="l">
                        <a:buClrTx/>
                        <a:buSzTx/>
                        <a:buFontTx/>
                        <a:buNone/>
                      </a:pPr>
                      <a:r>
                        <a:rPr sz="1800" kern="1200">
                          <a:solidFill>
                            <a:srgbClr val="595959"/>
                          </a:solidFill>
                          <a:latin typeface="微软雅黑" panose="020B0503020204020204" pitchFamily="34" charset="-122"/>
                          <a:ea typeface="微软雅黑" panose="020B0503020204020204" pitchFamily="34" charset="-122"/>
                          <a:cs typeface="+mn-cs"/>
                        </a:rPr>
                        <a:t>User-Agent</a:t>
                      </a:r>
                      <a:endParaRPr sz="1800" kern="1200">
                        <a:solidFill>
                          <a:srgbClr val="595959"/>
                        </a:solidFill>
                        <a:latin typeface="微软雅黑" panose="020B0503020204020204" pitchFamily="34" charset="-122"/>
                        <a:ea typeface="微软雅黑" panose="020B0503020204020204" pitchFamily="34" charset="-122"/>
                        <a:cs typeface="+mn-cs"/>
                      </a:endParaRPr>
                    </a:p>
                  </a:txBody>
                  <a:tcPr anchor="ctr"/>
                </a:tc>
                <a:tc>
                  <a:txBody>
                    <a:bodyPr/>
                    <a:lstStyle/>
                    <a:p>
                      <a:pPr algn="l">
                        <a:buNone/>
                      </a:pPr>
                      <a:r>
                        <a:rPr sz="1800" kern="1200">
                          <a:solidFill>
                            <a:srgbClr val="595959"/>
                          </a:solidFill>
                          <a:latin typeface="微软雅黑" panose="020B0503020204020204" pitchFamily="34" charset="-122"/>
                          <a:ea typeface="微软雅黑" panose="020B0503020204020204" pitchFamily="34" charset="-122"/>
                          <a:cs typeface="+mn-cs"/>
                        </a:rPr>
                        <a:t>表示产生请求的浏览器类型</a:t>
                      </a:r>
                      <a:endParaRPr sz="1800" kern="1200">
                        <a:solidFill>
                          <a:srgbClr val="595959"/>
                        </a:solidFill>
                        <a:latin typeface="微软雅黑" panose="020B0503020204020204" pitchFamily="34" charset="-122"/>
                        <a:ea typeface="微软雅黑" panose="020B0503020204020204" pitchFamily="34" charset="-122"/>
                        <a:cs typeface="+mn-cs"/>
                      </a:endParaRPr>
                    </a:p>
                  </a:txBody>
                  <a:tcPr anchor="ctr"/>
                </a:tc>
              </a:tr>
              <a:tr h="504169">
                <a:tc>
                  <a:txBody>
                    <a:bodyPr/>
                    <a:lstStyle/>
                    <a:p>
                      <a:pPr algn="l">
                        <a:buClrTx/>
                        <a:buSzTx/>
                        <a:buFontTx/>
                        <a:buNone/>
                      </a:pPr>
                      <a:r>
                        <a:rPr sz="1800" kern="1200">
                          <a:solidFill>
                            <a:srgbClr val="595959"/>
                          </a:solidFill>
                          <a:latin typeface="微软雅黑" panose="020B0503020204020204" pitchFamily="34" charset="-122"/>
                          <a:ea typeface="微软雅黑" panose="020B0503020204020204" pitchFamily="34" charset="-122"/>
                          <a:cs typeface="+mn-cs"/>
                        </a:rPr>
                        <a:t>Accept</a:t>
                      </a:r>
                      <a:endParaRPr sz="1800" kern="1200">
                        <a:solidFill>
                          <a:srgbClr val="595959"/>
                        </a:solidFill>
                        <a:latin typeface="微软雅黑" panose="020B0503020204020204" pitchFamily="34" charset="-122"/>
                        <a:ea typeface="微软雅黑" panose="020B0503020204020204" pitchFamily="34" charset="-122"/>
                        <a:cs typeface="+mn-cs"/>
                      </a:endParaRPr>
                    </a:p>
                  </a:txBody>
                  <a:tcPr anchor="ctr"/>
                </a:tc>
                <a:tc>
                  <a:txBody>
                    <a:bodyPr/>
                    <a:lstStyle/>
                    <a:p>
                      <a:pPr algn="l">
                        <a:buNone/>
                      </a:pPr>
                      <a:r>
                        <a:rPr sz="1800" kern="1200">
                          <a:solidFill>
                            <a:srgbClr val="595959"/>
                          </a:solidFill>
                          <a:latin typeface="微软雅黑" panose="020B0503020204020204" pitchFamily="34" charset="-122"/>
                          <a:ea typeface="微软雅黑" panose="020B0503020204020204" pitchFamily="34" charset="-122"/>
                          <a:cs typeface="+mn-cs"/>
                        </a:rPr>
                        <a:t>表示客户端可以识别的内容类型列表</a:t>
                      </a:r>
                      <a:endParaRPr sz="1800" kern="1200">
                        <a:solidFill>
                          <a:srgbClr val="595959"/>
                        </a:solidFill>
                        <a:latin typeface="微软雅黑" panose="020B0503020204020204" pitchFamily="34" charset="-122"/>
                        <a:ea typeface="微软雅黑" panose="020B0503020204020204" pitchFamily="34" charset="-122"/>
                        <a:cs typeface="+mn-cs"/>
                      </a:endParaRPr>
                    </a:p>
                  </a:txBody>
                  <a:tcPr anchor="ctr"/>
                </a:tc>
              </a:tr>
              <a:tr h="374467">
                <a:tc>
                  <a:txBody>
                    <a:bodyPr/>
                    <a:lstStyle/>
                    <a:p>
                      <a:pPr algn="l">
                        <a:buClrTx/>
                        <a:buSzTx/>
                        <a:buFontTx/>
                        <a:buNone/>
                      </a:pPr>
                      <a:r>
                        <a:rPr sz="1800" kern="1200">
                          <a:solidFill>
                            <a:srgbClr val="595959"/>
                          </a:solidFill>
                          <a:latin typeface="微软雅黑" panose="020B0503020204020204" pitchFamily="34" charset="-122"/>
                          <a:ea typeface="微软雅黑" panose="020B0503020204020204" pitchFamily="34" charset="-122"/>
                          <a:cs typeface="+mn-cs"/>
                        </a:rPr>
                        <a:t>Content-Type</a:t>
                      </a:r>
                      <a:endParaRPr sz="1800" kern="1200">
                        <a:solidFill>
                          <a:srgbClr val="595959"/>
                        </a:solidFill>
                        <a:latin typeface="微软雅黑" panose="020B0503020204020204" pitchFamily="34" charset="-122"/>
                        <a:ea typeface="微软雅黑" panose="020B0503020204020204" pitchFamily="34" charset="-122"/>
                        <a:cs typeface="+mn-cs"/>
                      </a:endParaRPr>
                    </a:p>
                  </a:txBody>
                  <a:tcPr anchor="ctr"/>
                </a:tc>
                <a:tc>
                  <a:txBody>
                    <a:bodyPr/>
                    <a:lstStyle/>
                    <a:p>
                      <a:pPr algn="l">
                        <a:buNone/>
                      </a:pPr>
                      <a:r>
                        <a:rPr sz="1800" kern="1200">
                          <a:solidFill>
                            <a:srgbClr val="595959"/>
                          </a:solidFill>
                          <a:latin typeface="微软雅黑" panose="020B0503020204020204" pitchFamily="34" charset="-122"/>
                          <a:ea typeface="微软雅黑" panose="020B0503020204020204" pitchFamily="34" charset="-122"/>
                          <a:cs typeface="+mn-cs"/>
                        </a:rPr>
                        <a:t>表示请求体数据的类型</a:t>
                      </a:r>
                      <a:endParaRPr sz="1800" kern="1200">
                        <a:solidFill>
                          <a:srgbClr val="595959"/>
                        </a:solidFill>
                        <a:latin typeface="微软雅黑" panose="020B0503020204020204" pitchFamily="34" charset="-122"/>
                        <a:ea typeface="微软雅黑" panose="020B0503020204020204" pitchFamily="34" charset="-122"/>
                        <a:cs typeface="+mn-cs"/>
                      </a:endParaRPr>
                    </a:p>
                  </a:txBody>
                  <a:tcPr anchor="ctr"/>
                </a:tc>
              </a:tr>
              <a:tr h="504169">
                <a:tc>
                  <a:txBody>
                    <a:bodyPr/>
                    <a:lstStyle/>
                    <a:p>
                      <a:pPr algn="l">
                        <a:buClrTx/>
                        <a:buSzTx/>
                        <a:buFontTx/>
                        <a:buNone/>
                      </a:pPr>
                      <a:r>
                        <a:rPr lang="zh-CN" altLang="en-US" sz="1800" kern="1200">
                          <a:solidFill>
                            <a:srgbClr val="595959"/>
                          </a:solidFill>
                          <a:latin typeface="微软雅黑" panose="020B0503020204020204" pitchFamily="34" charset="-122"/>
                          <a:ea typeface="微软雅黑" panose="020B0503020204020204" pitchFamily="34" charset="-122"/>
                          <a:cs typeface="+mn-cs"/>
                        </a:rPr>
                        <a:t>Accept-Encoding</a:t>
                      </a:r>
                      <a:endParaRPr lang="zh-CN" altLang="en-US" sz="1800" kern="1200">
                        <a:solidFill>
                          <a:srgbClr val="595959"/>
                        </a:solidFill>
                        <a:latin typeface="微软雅黑" panose="020B0503020204020204" pitchFamily="34" charset="-122"/>
                        <a:ea typeface="微软雅黑" panose="020B0503020204020204" pitchFamily="34" charset="-122"/>
                        <a:cs typeface="+mn-cs"/>
                      </a:endParaRPr>
                    </a:p>
                  </a:txBody>
                  <a:tcPr anchor="ctr"/>
                </a:tc>
                <a:tc>
                  <a:txBody>
                    <a:bodyPr/>
                    <a:lstStyle/>
                    <a:p>
                      <a:pPr algn="l">
                        <a:buNone/>
                      </a:pPr>
                      <a:r>
                        <a:rPr lang="zh-CN" altLang="en-US" sz="1800" kern="1200">
                          <a:solidFill>
                            <a:srgbClr val="595959"/>
                          </a:solidFill>
                          <a:latin typeface="微软雅黑" panose="020B0503020204020204" pitchFamily="34" charset="-122"/>
                          <a:ea typeface="微软雅黑" panose="020B0503020204020204" pitchFamily="34" charset="-122"/>
                          <a:cs typeface="+mn-cs"/>
                        </a:rPr>
                        <a:t>表示服务器可以发送的数据压缩格式</a:t>
                      </a:r>
                      <a:endParaRPr lang="zh-CN" altLang="en-US" sz="1800" kern="1200">
                        <a:solidFill>
                          <a:srgbClr val="595959"/>
                        </a:solidFill>
                        <a:latin typeface="微软雅黑" panose="020B0503020204020204" pitchFamily="34" charset="-122"/>
                        <a:ea typeface="微软雅黑" panose="020B0503020204020204" pitchFamily="34" charset="-122"/>
                        <a:cs typeface="+mn-cs"/>
                      </a:endParaRPr>
                    </a:p>
                  </a:txBody>
                  <a:tcPr anchor="ctr"/>
                </a:tc>
              </a:tr>
              <a:tr h="504169">
                <a:tc>
                  <a:txBody>
                    <a:bodyPr/>
                    <a:lstStyle/>
                    <a:p>
                      <a:pPr algn="l">
                        <a:buClrTx/>
                        <a:buSzTx/>
                        <a:buFontTx/>
                        <a:buNone/>
                      </a:pPr>
                      <a:r>
                        <a:rPr lang="zh-CN" altLang="en-US" sz="1800" kern="1200">
                          <a:solidFill>
                            <a:srgbClr val="595959"/>
                          </a:solidFill>
                          <a:latin typeface="微软雅黑" panose="020B0503020204020204" pitchFamily="34" charset="-122"/>
                          <a:ea typeface="微软雅黑" panose="020B0503020204020204" pitchFamily="34" charset="-122"/>
                          <a:cs typeface="+mn-cs"/>
                        </a:rPr>
                        <a:t>Accept-Language</a:t>
                      </a:r>
                      <a:endParaRPr lang="zh-CN" altLang="en-US" sz="1800" kern="1200">
                        <a:solidFill>
                          <a:srgbClr val="595959"/>
                        </a:solidFill>
                        <a:latin typeface="微软雅黑" panose="020B0503020204020204" pitchFamily="34" charset="-122"/>
                        <a:ea typeface="微软雅黑" panose="020B0503020204020204" pitchFamily="34" charset="-122"/>
                        <a:cs typeface="+mn-cs"/>
                      </a:endParaRPr>
                    </a:p>
                  </a:txBody>
                  <a:tcPr anchor="ctr"/>
                </a:tc>
                <a:tc>
                  <a:txBody>
                    <a:bodyPr/>
                    <a:lstStyle/>
                    <a:p>
                      <a:pPr algn="l">
                        <a:buNone/>
                      </a:pPr>
                      <a:r>
                        <a:rPr lang="zh-CN" altLang="en-US" sz="1800" kern="1200">
                          <a:solidFill>
                            <a:srgbClr val="595959"/>
                          </a:solidFill>
                          <a:latin typeface="微软雅黑" panose="020B0503020204020204" pitchFamily="34" charset="-122"/>
                          <a:ea typeface="微软雅黑" panose="020B0503020204020204" pitchFamily="34" charset="-122"/>
                          <a:cs typeface="+mn-cs"/>
                        </a:rPr>
                        <a:t>表示服务器可以发送的语言</a:t>
                      </a:r>
                      <a:endParaRPr lang="zh-CN" altLang="en-US" sz="1800" kern="1200">
                        <a:solidFill>
                          <a:srgbClr val="595959"/>
                        </a:solidFill>
                        <a:latin typeface="微软雅黑" panose="020B0503020204020204" pitchFamily="34" charset="-122"/>
                        <a:ea typeface="微软雅黑" panose="020B0503020204020204" pitchFamily="34" charset="-122"/>
                        <a:cs typeface="+mn-cs"/>
                      </a:endParaRPr>
                    </a:p>
                  </a:txBody>
                  <a:tcPr anchor="ctr"/>
                </a:tc>
              </a:tr>
              <a:tr h="374467">
                <a:tc>
                  <a:txBody>
                    <a:bodyPr/>
                    <a:lstStyle/>
                    <a:p>
                      <a:pPr algn="l">
                        <a:buClrTx/>
                        <a:buSzTx/>
                        <a:buFontTx/>
                        <a:buNone/>
                      </a:pPr>
                      <a:r>
                        <a:rPr lang="zh-CN" altLang="en-US" sz="1800" kern="1200">
                          <a:solidFill>
                            <a:srgbClr val="595959"/>
                          </a:solidFill>
                          <a:latin typeface="微软雅黑" panose="020B0503020204020204" pitchFamily="34" charset="-122"/>
                          <a:ea typeface="微软雅黑" panose="020B0503020204020204" pitchFamily="34" charset="-122"/>
                          <a:cs typeface="+mn-cs"/>
                        </a:rPr>
                        <a:t>Connection</a:t>
                      </a:r>
                      <a:endParaRPr lang="zh-CN" altLang="en-US" sz="1800" kern="1200">
                        <a:solidFill>
                          <a:srgbClr val="595959"/>
                        </a:solidFill>
                        <a:latin typeface="微软雅黑" panose="020B0503020204020204" pitchFamily="34" charset="-122"/>
                        <a:ea typeface="微软雅黑" panose="020B0503020204020204" pitchFamily="34" charset="-122"/>
                        <a:cs typeface="+mn-cs"/>
                      </a:endParaRPr>
                    </a:p>
                  </a:txBody>
                  <a:tcPr anchor="ctr"/>
                </a:tc>
                <a:tc>
                  <a:txBody>
                    <a:bodyPr/>
                    <a:lstStyle/>
                    <a:p>
                      <a:pPr algn="l">
                        <a:buNone/>
                      </a:pPr>
                      <a:r>
                        <a:rPr lang="zh-CN" altLang="en-US" sz="1800" kern="1200">
                          <a:solidFill>
                            <a:srgbClr val="595959"/>
                          </a:solidFill>
                          <a:latin typeface="微软雅黑" panose="020B0503020204020204" pitchFamily="34" charset="-122"/>
                          <a:ea typeface="微软雅黑" panose="020B0503020204020204" pitchFamily="34" charset="-122"/>
                          <a:cs typeface="+mn-cs"/>
                        </a:rPr>
                        <a:t>指定与连接相关的属性</a:t>
                      </a:r>
                      <a:endParaRPr lang="zh-CN" altLang="en-US" sz="1800" kern="1200">
                        <a:solidFill>
                          <a:srgbClr val="595959"/>
                        </a:solidFill>
                        <a:latin typeface="微软雅黑" panose="020B0503020204020204" pitchFamily="34" charset="-122"/>
                        <a:ea typeface="微软雅黑" panose="020B0503020204020204" pitchFamily="34" charset="-122"/>
                        <a:cs typeface="+mn-cs"/>
                      </a:endParaRPr>
                    </a:p>
                  </a:txBody>
                  <a:tcPr anchor="ctr"/>
                </a:tc>
              </a:tr>
            </a:tbl>
          </a:graphicData>
        </a:graphic>
      </p:graphicFrame>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extBox 35"/>
          <p:cNvSpPr txBox="1">
            <a:spLocks noChangeArrowheads="1"/>
          </p:cNvSpPr>
          <p:nvPr/>
        </p:nvSpPr>
        <p:spPr bwMode="auto">
          <a:xfrm>
            <a:off x="1143635" y="837565"/>
            <a:ext cx="9681845" cy="2200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7" tIns="60958" rIns="121917" bIns="60958">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a:lnSpc>
                <a:spcPct val="150000"/>
              </a:lnSpc>
              <a:buClrTx/>
              <a:buSzTx/>
              <a:buFontTx/>
            </a:pPr>
            <a:r>
              <a:rPr lang="zh-CN" altLang="en-US" sz="1800" b="1" dirty="0">
                <a:solidFill>
                  <a:srgbClr val="595959"/>
                </a:solidFill>
                <a:latin typeface="微软雅黑" panose="020B0503020204020204" pitchFamily="34" charset="-122"/>
                <a:ea typeface="微软雅黑" panose="020B0503020204020204" pitchFamily="34" charset="-122"/>
              </a:rPr>
              <a:t>3.</a:t>
            </a:r>
            <a:r>
              <a:rPr lang="en-US" altLang="zh-CN" sz="1800" b="1" dirty="0">
                <a:solidFill>
                  <a:srgbClr val="595959"/>
                </a:solidFill>
                <a:latin typeface="微软雅黑" panose="020B0503020204020204" pitchFamily="34" charset="-122"/>
                <a:ea typeface="微软雅黑" panose="020B0503020204020204" pitchFamily="34" charset="-122"/>
              </a:rPr>
              <a:t> </a:t>
            </a:r>
            <a:r>
              <a:rPr lang="zh-CN" altLang="en-US" sz="1800" b="1" dirty="0">
                <a:solidFill>
                  <a:srgbClr val="595959"/>
                </a:solidFill>
                <a:latin typeface="微软雅黑" panose="020B0503020204020204" pitchFamily="34" charset="-122"/>
                <a:ea typeface="微软雅黑" panose="020B0503020204020204" pitchFamily="34" charset="-122"/>
              </a:rPr>
              <a:t>请求体</a:t>
            </a:r>
            <a:endParaRPr lang="zh-CN" altLang="en-US" sz="1800" b="1" dirty="0">
              <a:solidFill>
                <a:srgbClr val="595959"/>
              </a:solidFill>
              <a:latin typeface="微软雅黑" panose="020B0503020204020204" pitchFamily="34" charset="-122"/>
              <a:ea typeface="微软雅黑" panose="020B0503020204020204" pitchFamily="34" charset="-122"/>
            </a:endParaRPr>
          </a:p>
          <a:p>
            <a:pPr algn="just">
              <a:lnSpc>
                <a:spcPct val="150000"/>
              </a:lnSpc>
              <a:buClrTx/>
              <a:buSzTx/>
              <a:buFontTx/>
            </a:pPr>
            <a:r>
              <a:rPr lang="zh-CN" altLang="en-US" sz="1800" dirty="0" smtClean="0">
                <a:solidFill>
                  <a:srgbClr val="0070C0"/>
                </a:solidFill>
                <a:latin typeface="微软雅黑" panose="020B0503020204020204" pitchFamily="34" charset="-122"/>
                <a:ea typeface="微软雅黑" panose="020B0503020204020204" pitchFamily="34" charset="-122"/>
              </a:rPr>
              <a:t>请求体是客户端发送请求时携带的参数</a:t>
            </a:r>
            <a:r>
              <a:rPr lang="zh-CN" altLang="en-US" sz="1800" dirty="0" smtClean="0">
                <a:solidFill>
                  <a:srgbClr val="595959"/>
                </a:solidFill>
                <a:latin typeface="微软雅黑" panose="020B0503020204020204" pitchFamily="34" charset="-122"/>
                <a:ea typeface="微软雅黑" panose="020B0503020204020204" pitchFamily="34" charset="-122"/>
              </a:rPr>
              <a:t>，通常在</a:t>
            </a:r>
            <a:r>
              <a:rPr lang="zh-CN" altLang="en-US" sz="1800" dirty="0" smtClean="0">
                <a:solidFill>
                  <a:srgbClr val="0070C0"/>
                </a:solidFill>
                <a:latin typeface="微软雅黑" panose="020B0503020204020204" pitchFamily="34" charset="-122"/>
                <a:ea typeface="微软雅黑" panose="020B0503020204020204" pitchFamily="34" charset="-122"/>
              </a:rPr>
              <a:t>POST或PUT请求</a:t>
            </a:r>
            <a:r>
              <a:rPr lang="zh-CN" altLang="en-US" sz="1800" dirty="0" smtClean="0">
                <a:solidFill>
                  <a:srgbClr val="595959"/>
                </a:solidFill>
                <a:latin typeface="微软雅黑" panose="020B0503020204020204" pitchFamily="34" charset="-122"/>
                <a:ea typeface="微软雅黑" panose="020B0503020204020204" pitchFamily="34" charset="-122"/>
              </a:rPr>
              <a:t>方法</a:t>
            </a:r>
            <a:r>
              <a:rPr lang="zh-CN" altLang="en-US" sz="1800" dirty="0" smtClean="0">
                <a:solidFill>
                  <a:srgbClr val="0070C0"/>
                </a:solidFill>
                <a:latin typeface="微软雅黑" panose="020B0503020204020204" pitchFamily="34" charset="-122"/>
                <a:ea typeface="微软雅黑" panose="020B0503020204020204" pitchFamily="34" charset="-122"/>
              </a:rPr>
              <a:t>中使用</a:t>
            </a:r>
            <a:r>
              <a:rPr lang="zh-CN" altLang="en-US" sz="1800" dirty="0" smtClean="0">
                <a:solidFill>
                  <a:srgbClr val="595959"/>
                </a:solidFill>
                <a:latin typeface="微软雅黑" panose="020B0503020204020204" pitchFamily="34" charset="-122"/>
                <a:ea typeface="微软雅黑" panose="020B0503020204020204" pitchFamily="34" charset="-122"/>
              </a:rPr>
              <a:t>。请求体中的常见数据类型有text/html、text/plain、application/JSON、application/x-www-form-urlencoded、image/jpeg、multipart/form-</a:t>
            </a:r>
            <a:r>
              <a:rPr lang="zh-CN" altLang="en-US" sz="1800" smtClean="0">
                <a:solidFill>
                  <a:srgbClr val="595959"/>
                </a:solidFill>
                <a:latin typeface="微软雅黑" panose="020B0503020204020204" pitchFamily="34" charset="-122"/>
                <a:ea typeface="微软雅黑" panose="020B0503020204020204" pitchFamily="34" charset="-122"/>
              </a:rPr>
              <a:t>data等。下面</a:t>
            </a:r>
            <a:r>
              <a:rPr lang="zh-CN" altLang="en-US" sz="1800" dirty="0" smtClean="0">
                <a:solidFill>
                  <a:srgbClr val="595959"/>
                </a:solidFill>
                <a:latin typeface="微软雅黑" panose="020B0503020204020204" pitchFamily="34" charset="-122"/>
                <a:ea typeface="微软雅黑" panose="020B0503020204020204" pitchFamily="34" charset="-122"/>
              </a:rPr>
              <a:t>展示一段使用</a:t>
            </a:r>
            <a:r>
              <a:rPr lang="zh-CN" altLang="en-US" sz="1800" dirty="0" smtClean="0">
                <a:solidFill>
                  <a:srgbClr val="0070C0"/>
                </a:solidFill>
                <a:latin typeface="微软雅黑" panose="020B0503020204020204" pitchFamily="34" charset="-122"/>
                <a:ea typeface="微软雅黑" panose="020B0503020204020204" pitchFamily="34" charset="-122"/>
              </a:rPr>
              <a:t>Fiddler工具抓取到的HTTP请求数据</a:t>
            </a:r>
            <a:r>
              <a:rPr lang="zh-CN" altLang="en-US" sz="1800" dirty="0" smtClean="0">
                <a:solidFill>
                  <a:srgbClr val="595959"/>
                </a:solidFill>
                <a:latin typeface="微软雅黑" panose="020B0503020204020204" pitchFamily="34" charset="-122"/>
                <a:ea typeface="微软雅黑" panose="020B0503020204020204" pitchFamily="34" charset="-122"/>
              </a:rPr>
              <a:t>，如下图所示。</a:t>
            </a:r>
            <a:endParaRPr lang="zh-CN" altLang="en-US" sz="1800" dirty="0" smtClean="0">
              <a:solidFill>
                <a:srgbClr val="595959"/>
              </a:solidFill>
              <a:latin typeface="微软雅黑" panose="020B0503020204020204" pitchFamily="34" charset="-122"/>
              <a:ea typeface="微软雅黑" panose="020B0503020204020204" pitchFamily="34" charset="-122"/>
            </a:endParaRPr>
          </a:p>
        </p:txBody>
      </p:sp>
      <p:sp>
        <p:nvSpPr>
          <p:cNvPr id="2" name="Title 1"/>
          <p:cNvSpPr txBox="1"/>
          <p:nvPr/>
        </p:nvSpPr>
        <p:spPr>
          <a:xfrm>
            <a:off x="1143691" y="266995"/>
            <a:ext cx="3895536"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sz="2400" b="1" dirty="0">
                <a:solidFill>
                  <a:srgbClr val="595959"/>
                </a:solidFill>
                <a:latin typeface="微软雅黑" panose="020B0503020204020204" pitchFamily="34" charset="-122"/>
                <a:ea typeface="微软雅黑" panose="020B0503020204020204" pitchFamily="34" charset="-122"/>
                <a:cs typeface="+mn-ea"/>
                <a:sym typeface="+mn-lt"/>
              </a:rPr>
              <a:t>4.2.2	HTTP请求</a:t>
            </a:r>
            <a:endParaRPr sz="2400" b="1" dirty="0">
              <a:solidFill>
                <a:srgbClr val="595959"/>
              </a:solidFill>
              <a:latin typeface="微软雅黑" panose="020B0503020204020204" pitchFamily="34" charset="-122"/>
              <a:ea typeface="微软雅黑" panose="020B0503020204020204" pitchFamily="34" charset="-122"/>
              <a:cs typeface="+mn-ea"/>
              <a:sym typeface="+mn-lt"/>
            </a:endParaRPr>
          </a:p>
        </p:txBody>
      </p:sp>
      <p:pic>
        <p:nvPicPr>
          <p:cNvPr id="3" name="图片 2" descr="222"/>
          <p:cNvPicPr>
            <a:picLocks noChangeAspect="1"/>
          </p:cNvPicPr>
          <p:nvPr/>
        </p:nvPicPr>
        <p:blipFill>
          <a:blip r:embed="rId1"/>
          <a:stretch>
            <a:fillRect/>
          </a:stretch>
        </p:blipFill>
        <p:spPr>
          <a:xfrm>
            <a:off x="2336482" y="3285794"/>
            <a:ext cx="7296150" cy="2619375"/>
          </a:xfrm>
          <a:prstGeom prst="rect">
            <a:avLst/>
          </a:prstGeom>
          <a:ln>
            <a:solidFill>
              <a:schemeClr val="bg1">
                <a:lumMod val="65000"/>
              </a:schemeClr>
            </a:solidFill>
          </a:ln>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Placeholder 4"/>
          <p:cNvSpPr txBox="1"/>
          <p:nvPr/>
        </p:nvSpPr>
        <p:spPr>
          <a:xfrm>
            <a:off x="671292" y="572758"/>
            <a:ext cx="3911746" cy="662532"/>
          </a:xfrm>
          <a:prstGeom prst="rect">
            <a:avLst/>
          </a:prstGeom>
        </p:spPr>
        <p:txBody>
          <a:bodyPr lIns="121917" tIns="60958" rIns="121917" bIns="60958" anchor="ct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zh-CN" altLang="en-US" b="1" dirty="0">
                <a:solidFill>
                  <a:srgbClr val="1369B2"/>
                </a:solidFill>
                <a:latin typeface="微软雅黑" panose="020B0503020204020204" pitchFamily="34" charset="-122"/>
                <a:ea typeface="微软雅黑" panose="020B0503020204020204" pitchFamily="34" charset="-122"/>
                <a:cs typeface="+mn-ea"/>
                <a:sym typeface="+mn-lt"/>
              </a:rPr>
              <a:t>章节概述</a:t>
            </a:r>
            <a:r>
              <a:rPr lang="en-US" altLang="zh-CN" b="1" dirty="0">
                <a:solidFill>
                  <a:srgbClr val="1369B2"/>
                </a:solidFill>
                <a:latin typeface="微软雅黑" panose="020B0503020204020204" pitchFamily="34" charset="-122"/>
                <a:ea typeface="微软雅黑" panose="020B0503020204020204" pitchFamily="34" charset="-122"/>
                <a:cs typeface="+mn-ea"/>
                <a:sym typeface="+mn-lt"/>
              </a:rPr>
              <a:t>/</a:t>
            </a:r>
            <a:r>
              <a:rPr lang="en-US" altLang="zh-CN" sz="2400" dirty="0">
                <a:solidFill>
                  <a:srgbClr val="1369B2"/>
                </a:solidFill>
                <a:latin typeface="微软雅黑" panose="020B0503020204020204" pitchFamily="34" charset="-122"/>
                <a:ea typeface="微软雅黑" panose="020B0503020204020204" pitchFamily="34" charset="-122"/>
                <a:cs typeface="+mn-ea"/>
                <a:sym typeface="+mn-lt"/>
              </a:rPr>
              <a:t> Summary</a:t>
            </a:r>
            <a:endParaRPr lang="en-GB" sz="2400" dirty="0">
              <a:solidFill>
                <a:srgbClr val="1369B2"/>
              </a:solidFill>
              <a:latin typeface="微软雅黑" panose="020B0503020204020204" pitchFamily="34" charset="-122"/>
              <a:ea typeface="微软雅黑" panose="020B0503020204020204" pitchFamily="34" charset="-122"/>
              <a:cs typeface="+mn-ea"/>
              <a:sym typeface="+mn-lt"/>
            </a:endParaRPr>
          </a:p>
        </p:txBody>
      </p:sp>
      <p:sp>
        <p:nvSpPr>
          <p:cNvPr id="80" name="TextBox 35"/>
          <p:cNvSpPr txBox="1">
            <a:spLocks noChangeArrowheads="1"/>
          </p:cNvSpPr>
          <p:nvPr/>
        </p:nvSpPr>
        <p:spPr bwMode="auto">
          <a:xfrm>
            <a:off x="1487206" y="2133749"/>
            <a:ext cx="9182980" cy="1969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7" tIns="60958" rIns="121917" bIns="60958" anchor="t">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a:lnSpc>
                <a:spcPct val="150000"/>
              </a:lnSpc>
              <a:buClrTx/>
              <a:buSzTx/>
              <a:buFontTx/>
            </a:pPr>
            <a:r>
              <a:rPr lang="zh-CN" altLang="en-US" sz="2000" dirty="0">
                <a:solidFill>
                  <a:srgbClr val="595959"/>
                </a:solidFill>
                <a:latin typeface="微软雅黑" panose="020B0503020204020204" pitchFamily="34" charset="-122"/>
                <a:ea typeface="微软雅黑" panose="020B0503020204020204" pitchFamily="34" charset="-122"/>
              </a:rPr>
              <a:t>如今，随着软件系统的复杂度不断提升，对于任意一款软件，如果测试人员能够越早对软件进行</a:t>
            </a:r>
            <a:r>
              <a:rPr lang="zh-CN" altLang="en-US" sz="2000">
                <a:solidFill>
                  <a:srgbClr val="595959"/>
                </a:solidFill>
                <a:latin typeface="微软雅黑" panose="020B0503020204020204" pitchFamily="34" charset="-122"/>
                <a:ea typeface="微软雅黑" panose="020B0503020204020204" pitchFamily="34" charset="-122"/>
              </a:rPr>
              <a:t>测试</a:t>
            </a:r>
            <a:r>
              <a:rPr lang="zh-CN" altLang="en-US" sz="2000" smtClean="0">
                <a:solidFill>
                  <a:srgbClr val="595959"/>
                </a:solidFill>
                <a:latin typeface="微软雅黑" panose="020B0503020204020204" pitchFamily="34" charset="-122"/>
                <a:ea typeface="微软雅黑" panose="020B0503020204020204" pitchFamily="34" charset="-122"/>
              </a:rPr>
              <a:t>，就能够</a:t>
            </a:r>
            <a:r>
              <a:rPr lang="zh-CN" altLang="en-US" sz="2000" dirty="0">
                <a:solidFill>
                  <a:srgbClr val="0070C0"/>
                </a:solidFill>
                <a:latin typeface="微软雅黑" panose="020B0503020204020204" pitchFamily="34" charset="-122"/>
                <a:ea typeface="微软雅黑" panose="020B0503020204020204" pitchFamily="34" charset="-122"/>
              </a:rPr>
              <a:t>越早发现软件</a:t>
            </a:r>
            <a:r>
              <a:rPr lang="zh-CN" altLang="en-US" sz="2000" dirty="0">
                <a:solidFill>
                  <a:srgbClr val="595959"/>
                </a:solidFill>
                <a:latin typeface="微软雅黑" panose="020B0503020204020204" pitchFamily="34" charset="-122"/>
                <a:ea typeface="微软雅黑" panose="020B0503020204020204" pitchFamily="34" charset="-122"/>
              </a:rPr>
              <a:t>中明显的或隐藏的</a:t>
            </a:r>
            <a:r>
              <a:rPr lang="zh-CN" altLang="en-US" sz="2000" dirty="0">
                <a:solidFill>
                  <a:srgbClr val="0070C0"/>
                </a:solidFill>
                <a:latin typeface="微软雅黑" panose="020B0503020204020204" pitchFamily="34" charset="-122"/>
                <a:ea typeface="微软雅黑" panose="020B0503020204020204" pitchFamily="34" charset="-122"/>
              </a:rPr>
              <a:t>缺陷</a:t>
            </a:r>
            <a:r>
              <a:rPr lang="zh-CN" altLang="en-US" sz="2000" dirty="0">
                <a:solidFill>
                  <a:srgbClr val="595959"/>
                </a:solidFill>
                <a:latin typeface="微软雅黑" panose="020B0503020204020204" pitchFamily="34" charset="-122"/>
                <a:ea typeface="微软雅黑" panose="020B0503020204020204" pitchFamily="34" charset="-122"/>
              </a:rPr>
              <a:t>，同时也能够</a:t>
            </a:r>
            <a:r>
              <a:rPr lang="zh-CN" altLang="en-US" sz="2000" dirty="0">
                <a:solidFill>
                  <a:srgbClr val="0070C0"/>
                </a:solidFill>
                <a:latin typeface="微软雅黑" panose="020B0503020204020204" pitchFamily="34" charset="-122"/>
                <a:ea typeface="微软雅黑" panose="020B0503020204020204" pitchFamily="34" charset="-122"/>
              </a:rPr>
              <a:t>降低缺陷</a:t>
            </a:r>
            <a:r>
              <a:rPr lang="zh-CN" altLang="en-US" sz="2000" dirty="0">
                <a:solidFill>
                  <a:srgbClr val="595959"/>
                </a:solidFill>
                <a:latin typeface="微软雅黑" panose="020B0503020204020204" pitchFamily="34" charset="-122"/>
                <a:ea typeface="微软雅黑" panose="020B0503020204020204" pitchFamily="34" charset="-122"/>
              </a:rPr>
              <a:t>的修复</a:t>
            </a:r>
            <a:r>
              <a:rPr lang="zh-CN" altLang="en-US" sz="2000" dirty="0">
                <a:solidFill>
                  <a:srgbClr val="0070C0"/>
                </a:solidFill>
                <a:latin typeface="微软雅黑" panose="020B0503020204020204" pitchFamily="34" charset="-122"/>
                <a:ea typeface="微软雅黑" panose="020B0503020204020204" pitchFamily="34" charset="-122"/>
              </a:rPr>
              <a:t>成本</a:t>
            </a:r>
            <a:r>
              <a:rPr lang="zh-CN" altLang="en-US" sz="2000" dirty="0">
                <a:solidFill>
                  <a:srgbClr val="595959"/>
                </a:solidFill>
                <a:latin typeface="微软雅黑" panose="020B0503020204020204" pitchFamily="34" charset="-122"/>
                <a:ea typeface="微软雅黑" panose="020B0503020204020204" pitchFamily="34" charset="-122"/>
              </a:rPr>
              <a:t>和缺陷</a:t>
            </a:r>
            <a:r>
              <a:rPr lang="zh-CN" altLang="en-US" sz="2000" dirty="0">
                <a:solidFill>
                  <a:srgbClr val="0070C0"/>
                </a:solidFill>
                <a:latin typeface="微软雅黑" panose="020B0503020204020204" pitchFamily="34" charset="-122"/>
                <a:ea typeface="微软雅黑" panose="020B0503020204020204" pitchFamily="34" charset="-122"/>
              </a:rPr>
              <a:t>产生的风险</a:t>
            </a:r>
            <a:r>
              <a:rPr lang="zh-CN" altLang="en-US" sz="2000" dirty="0">
                <a:solidFill>
                  <a:srgbClr val="595959"/>
                </a:solidFill>
                <a:latin typeface="微软雅黑" panose="020B0503020204020204" pitchFamily="34" charset="-122"/>
                <a:ea typeface="微软雅黑" panose="020B0503020204020204" pitchFamily="34" charset="-122"/>
              </a:rPr>
              <a:t>。因此，在</a:t>
            </a:r>
            <a:r>
              <a:rPr lang="zh-CN" altLang="en-US" sz="2000" dirty="0">
                <a:solidFill>
                  <a:srgbClr val="0070C0"/>
                </a:solidFill>
                <a:latin typeface="微软雅黑" panose="020B0503020204020204" pitchFamily="34" charset="-122"/>
                <a:ea typeface="微软雅黑" panose="020B0503020204020204" pitchFamily="34" charset="-122"/>
              </a:rPr>
              <a:t>项目初期</a:t>
            </a:r>
            <a:r>
              <a:rPr lang="zh-CN" altLang="en-US" sz="2000" dirty="0">
                <a:solidFill>
                  <a:srgbClr val="595959"/>
                </a:solidFill>
                <a:latin typeface="微软雅黑" panose="020B0503020204020204" pitchFamily="34" charset="-122"/>
                <a:ea typeface="微软雅黑" panose="020B0503020204020204" pitchFamily="34" charset="-122"/>
              </a:rPr>
              <a:t>，前端和后端都完成接口开发后，就需要</a:t>
            </a:r>
            <a:r>
              <a:rPr lang="zh-CN" altLang="en-US" sz="2000" dirty="0">
                <a:solidFill>
                  <a:srgbClr val="0070C0"/>
                </a:solidFill>
                <a:latin typeface="微软雅黑" panose="020B0503020204020204" pitchFamily="34" charset="-122"/>
                <a:ea typeface="微软雅黑" panose="020B0503020204020204" pitchFamily="34" charset="-122"/>
              </a:rPr>
              <a:t>测试人员参与接口的测试</a:t>
            </a:r>
            <a:r>
              <a:rPr lang="zh-CN" altLang="en-US" sz="2000" dirty="0">
                <a:solidFill>
                  <a:srgbClr val="595959"/>
                </a:solidFill>
                <a:latin typeface="微软雅黑" panose="020B0503020204020204" pitchFamily="34" charset="-122"/>
                <a:ea typeface="微软雅黑" panose="020B0503020204020204" pitchFamily="34" charset="-122"/>
              </a:rPr>
              <a:t>，本章将详细讲解接口测试。</a:t>
            </a:r>
            <a:endParaRPr lang="zh-CN" altLang="en-US" sz="2000" dirty="0">
              <a:solidFill>
                <a:srgbClr val="595959"/>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a:blip r:embed="rId1"/>
          <a:stretch>
            <a:fillRect/>
          </a:stretch>
        </p:blipFill>
        <p:spPr>
          <a:xfrm>
            <a:off x="944880" y="2215515"/>
            <a:ext cx="2797810" cy="3898265"/>
          </a:xfrm>
          <a:prstGeom prst="rect">
            <a:avLst/>
          </a:prstGeom>
        </p:spPr>
      </p:pic>
      <p:sp>
        <p:nvSpPr>
          <p:cNvPr id="13" name="椭圆形标注 12"/>
          <p:cNvSpPr/>
          <p:nvPr/>
        </p:nvSpPr>
        <p:spPr>
          <a:xfrm>
            <a:off x="2968625" y="1560195"/>
            <a:ext cx="2071370" cy="1493520"/>
          </a:xfrm>
          <a:prstGeom prst="wedgeEllipseCallout">
            <a:avLst/>
          </a:prstGeom>
          <a:solidFill>
            <a:schemeClr val="bg1">
              <a:lumMod val="85000"/>
            </a:schemeClr>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 </a:t>
            </a:r>
            <a:endParaRPr lang="en-US" altLang="zh-CN"/>
          </a:p>
        </p:txBody>
      </p:sp>
      <p:sp>
        <p:nvSpPr>
          <p:cNvPr id="14" name="TextBox 35"/>
          <p:cNvSpPr txBox="1">
            <a:spLocks noChangeArrowheads="1"/>
          </p:cNvSpPr>
          <p:nvPr/>
        </p:nvSpPr>
        <p:spPr bwMode="auto">
          <a:xfrm>
            <a:off x="3247390" y="1638300"/>
            <a:ext cx="1606550" cy="12280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7" tIns="60958" rIns="121917" bIns="60958">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a:lnSpc>
                <a:spcPct val="150000"/>
              </a:lnSpc>
            </a:pPr>
            <a:r>
              <a:rPr lang="zh-CN" altLang="en-US" sz="2000" dirty="0">
                <a:solidFill>
                  <a:srgbClr val="595959"/>
                </a:solidFill>
                <a:latin typeface="微软雅黑" panose="020B0503020204020204" pitchFamily="34" charset="-122"/>
                <a:ea typeface="微软雅黑" panose="020B0503020204020204" pitchFamily="34" charset="-122"/>
              </a:rPr>
              <a:t>先定一个</a:t>
            </a:r>
            <a:r>
              <a:rPr lang="zh-CN" altLang="en-US" dirty="0">
                <a:solidFill>
                  <a:srgbClr val="595959"/>
                </a:solidFill>
                <a:latin typeface="微软雅黑" panose="020B0503020204020204" pitchFamily="34" charset="-122"/>
                <a:ea typeface="微软雅黑" panose="020B0503020204020204" pitchFamily="34" charset="-122"/>
              </a:rPr>
              <a:t>小目标！</a:t>
            </a:r>
            <a:endParaRPr lang="zh-CN" altLang="en-US" dirty="0">
              <a:solidFill>
                <a:srgbClr val="595959"/>
              </a:solidFill>
              <a:latin typeface="微软雅黑" panose="020B0503020204020204" pitchFamily="34" charset="-122"/>
              <a:ea typeface="微软雅黑" panose="020B0503020204020204" pitchFamily="34" charset="-122"/>
            </a:endParaRPr>
          </a:p>
        </p:txBody>
      </p:sp>
      <p:sp>
        <p:nvSpPr>
          <p:cNvPr id="15" name="TextBox 35"/>
          <p:cNvSpPr txBox="1">
            <a:spLocks noChangeArrowheads="1"/>
          </p:cNvSpPr>
          <p:nvPr/>
        </p:nvSpPr>
        <p:spPr bwMode="auto">
          <a:xfrm>
            <a:off x="5935354" y="3213770"/>
            <a:ext cx="5669299" cy="1043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7" tIns="60958" rIns="121917" bIns="60958">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50000"/>
              </a:lnSpc>
              <a:defRPr/>
            </a:pPr>
            <a:r>
              <a:rPr lang="zh-CN" sz="2000">
                <a:solidFill>
                  <a:schemeClr val="tx1">
                    <a:lumMod val="65000"/>
                    <a:lumOff val="35000"/>
                  </a:schemeClr>
                </a:solidFill>
                <a:latin typeface="微软雅黑" panose="020B0503020204020204" pitchFamily="34" charset="-122"/>
                <a:ea typeface="微软雅黑" panose="020B0503020204020204" pitchFamily="34" charset="-122"/>
                <a:cs typeface="+mn-ea"/>
                <a:sym typeface="字魂58号-创中黑" panose="00000500000000000000" pitchFamily="2" charset="-122"/>
              </a:rPr>
              <a:t>掌握</a:t>
            </a:r>
            <a:r>
              <a:rPr sz="2000">
                <a:solidFill>
                  <a:schemeClr val="tx1">
                    <a:lumMod val="65000"/>
                    <a:lumOff val="35000"/>
                  </a:schemeClr>
                </a:solidFill>
                <a:latin typeface="微软雅黑" panose="020B0503020204020204" pitchFamily="34" charset="-122"/>
                <a:ea typeface="微软雅黑" panose="020B0503020204020204" pitchFamily="34" charset="-122"/>
                <a:cs typeface="+mn-ea"/>
                <a:sym typeface="字魂58号-创中黑" panose="00000500000000000000" pitchFamily="2" charset="-122"/>
              </a:rPr>
              <a:t>HTTP</a:t>
            </a:r>
            <a:r>
              <a:rPr lang="zh-CN" sz="2000">
                <a:solidFill>
                  <a:schemeClr val="tx1">
                    <a:lumMod val="65000"/>
                    <a:lumOff val="35000"/>
                  </a:schemeClr>
                </a:solidFill>
                <a:latin typeface="微软雅黑" panose="020B0503020204020204" pitchFamily="34" charset="-122"/>
                <a:ea typeface="微软雅黑" panose="020B0503020204020204" pitchFamily="34" charset="-122"/>
                <a:cs typeface="+mn-ea"/>
                <a:sym typeface="字魂58号-创中黑" panose="00000500000000000000" pitchFamily="2" charset="-122"/>
              </a:rPr>
              <a:t>响应的格式</a:t>
            </a:r>
            <a:r>
              <a:rPr sz="2000">
                <a:solidFill>
                  <a:schemeClr val="tx1">
                    <a:lumMod val="65000"/>
                    <a:lumOff val="35000"/>
                  </a:schemeClr>
                </a:solidFill>
                <a:latin typeface="微软雅黑" panose="020B0503020204020204" pitchFamily="34" charset="-122"/>
                <a:ea typeface="微软雅黑" panose="020B0503020204020204" pitchFamily="34" charset="-122"/>
                <a:cs typeface="+mn-ea"/>
                <a:sym typeface="字魂58号-创中黑" panose="00000500000000000000" pitchFamily="2" charset="-122"/>
              </a:rPr>
              <a:t>，能够</a:t>
            </a:r>
            <a:r>
              <a:rPr lang="zh-CN" sz="2000">
                <a:solidFill>
                  <a:schemeClr val="tx1">
                    <a:lumMod val="65000"/>
                    <a:lumOff val="35000"/>
                  </a:schemeClr>
                </a:solidFill>
                <a:latin typeface="微软雅黑" panose="020B0503020204020204" pitchFamily="34" charset="-122"/>
                <a:ea typeface="微软雅黑" panose="020B0503020204020204" pitchFamily="34" charset="-122"/>
                <a:cs typeface="+mn-ea"/>
                <a:sym typeface="字魂58号-创中黑" panose="00000500000000000000" pitchFamily="2" charset="-122"/>
              </a:rPr>
              <a:t>归纳</a:t>
            </a:r>
            <a:r>
              <a:rPr lang="zh-CN" sz="2000">
                <a:solidFill>
                  <a:srgbClr val="0070C0"/>
                </a:solidFill>
                <a:latin typeface="微软雅黑" panose="020B0503020204020204" pitchFamily="34" charset="-122"/>
                <a:ea typeface="微软雅黑" panose="020B0503020204020204" pitchFamily="34" charset="-122"/>
                <a:cs typeface="+mn-ea"/>
                <a:sym typeface="字魂58号-创中黑" panose="00000500000000000000" pitchFamily="2" charset="-122"/>
              </a:rPr>
              <a:t>HTTP响应的3个组成部分</a:t>
            </a:r>
            <a:endParaRPr lang="zh-CN" sz="2000">
              <a:solidFill>
                <a:srgbClr val="0070C0"/>
              </a:solidFill>
              <a:latin typeface="微软雅黑" panose="020B0503020204020204" pitchFamily="34" charset="-122"/>
              <a:ea typeface="微软雅黑" panose="020B0503020204020204" pitchFamily="34" charset="-122"/>
              <a:cs typeface="+mn-ea"/>
              <a:sym typeface="字魂58号-创中黑" panose="00000500000000000000" pitchFamily="2" charset="-122"/>
            </a:endParaRPr>
          </a:p>
        </p:txBody>
      </p:sp>
      <p:grpSp>
        <p:nvGrpSpPr>
          <p:cNvPr id="19" name="组合 18"/>
          <p:cNvGrpSpPr/>
          <p:nvPr/>
        </p:nvGrpSpPr>
        <p:grpSpPr>
          <a:xfrm>
            <a:off x="5452110" y="3540125"/>
            <a:ext cx="405130" cy="405130"/>
            <a:chOff x="8881" y="4685"/>
            <a:chExt cx="638" cy="638"/>
          </a:xfrm>
        </p:grpSpPr>
        <p:sp>
          <p:nvSpPr>
            <p:cNvPr id="18" name="椭圆 17"/>
            <p:cNvSpPr/>
            <p:nvPr/>
          </p:nvSpPr>
          <p:spPr>
            <a:xfrm>
              <a:off x="8881" y="4685"/>
              <a:ext cx="638" cy="638"/>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8946" y="4750"/>
              <a:ext cx="508" cy="508"/>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1" name="Title 1"/>
          <p:cNvSpPr txBox="1"/>
          <p:nvPr/>
        </p:nvSpPr>
        <p:spPr>
          <a:xfrm>
            <a:off x="1143691" y="266995"/>
            <a:ext cx="3895536"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sz="2400" b="1" dirty="0">
                <a:solidFill>
                  <a:srgbClr val="595959"/>
                </a:solidFill>
                <a:latin typeface="微软雅黑" panose="020B0503020204020204" pitchFamily="34" charset="-122"/>
                <a:ea typeface="微软雅黑" panose="020B0503020204020204" pitchFamily="34" charset="-122"/>
                <a:cs typeface="+mn-ea"/>
                <a:sym typeface="+mn-lt"/>
              </a:rPr>
              <a:t>4.2.3	HTTP响应</a:t>
            </a:r>
            <a:endParaRPr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p14:dur="0" advTm="3000"/>
    </mc:Choice>
    <mc:Fallback>
      <p:transition advTm="3000"/>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extBox 35"/>
          <p:cNvSpPr txBox="1">
            <a:spLocks noChangeArrowheads="1"/>
          </p:cNvSpPr>
          <p:nvPr/>
        </p:nvSpPr>
        <p:spPr bwMode="auto">
          <a:xfrm>
            <a:off x="4799330" y="1341755"/>
            <a:ext cx="6630035" cy="1367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7" tIns="60958" rIns="121917" bIns="60958">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a:lnSpc>
                <a:spcPct val="150000"/>
              </a:lnSpc>
              <a:buClrTx/>
              <a:buSzTx/>
              <a:buFontTx/>
            </a:pPr>
            <a:r>
              <a:rPr lang="zh-CN" altLang="en-US" sz="1800" dirty="0" smtClean="0">
                <a:solidFill>
                  <a:srgbClr val="0070C0"/>
                </a:solidFill>
                <a:latin typeface="微软雅黑" panose="020B0503020204020204" pitchFamily="34" charset="-122"/>
                <a:ea typeface="微软雅黑" panose="020B0503020204020204" pitchFamily="34" charset="-122"/>
              </a:rPr>
              <a:t>HTTP响应是指服务器向客户端发送的响应消息</a:t>
            </a:r>
            <a:r>
              <a:rPr lang="zh-CN" altLang="en-US" sz="1800" dirty="0" smtClean="0">
                <a:solidFill>
                  <a:srgbClr val="595959"/>
                </a:solidFill>
                <a:latin typeface="微软雅黑" panose="020B0503020204020204" pitchFamily="34" charset="-122"/>
                <a:ea typeface="微软雅黑" panose="020B0503020204020204" pitchFamily="34" charset="-122"/>
              </a:rPr>
              <a:t>。HTTP响应主要由</a:t>
            </a:r>
            <a:r>
              <a:rPr lang="zh-CN" altLang="en-US" sz="1800" dirty="0" smtClean="0">
                <a:solidFill>
                  <a:srgbClr val="0070C0"/>
                </a:solidFill>
                <a:latin typeface="微软雅黑" panose="020B0503020204020204" pitchFamily="34" charset="-122"/>
                <a:ea typeface="微软雅黑" panose="020B0503020204020204" pitchFamily="34" charset="-122"/>
              </a:rPr>
              <a:t>状态行、响应头和响应体</a:t>
            </a:r>
            <a:r>
              <a:rPr lang="zh-CN" altLang="en-US" sz="1800" dirty="0" smtClean="0">
                <a:solidFill>
                  <a:srgbClr val="595959"/>
                </a:solidFill>
                <a:latin typeface="微软雅黑" panose="020B0503020204020204" pitchFamily="34" charset="-122"/>
                <a:ea typeface="微软雅黑" panose="020B0503020204020204" pitchFamily="34" charset="-122"/>
              </a:rPr>
              <a:t>组成，</a:t>
            </a:r>
            <a:r>
              <a:rPr lang="zh-CN" altLang="en-US" sz="1800" dirty="0" smtClean="0">
                <a:solidFill>
                  <a:srgbClr val="0070C0"/>
                </a:solidFill>
                <a:latin typeface="微软雅黑" panose="020B0503020204020204" pitchFamily="34" charset="-122"/>
                <a:ea typeface="微软雅黑" panose="020B0503020204020204" pitchFamily="34" charset="-122"/>
              </a:rPr>
              <a:t>HTTP响应的格式</a:t>
            </a:r>
            <a:r>
              <a:rPr lang="zh-CN" altLang="en-US" sz="1800" dirty="0" smtClean="0">
                <a:solidFill>
                  <a:srgbClr val="595959"/>
                </a:solidFill>
                <a:latin typeface="微软雅黑" panose="020B0503020204020204" pitchFamily="34" charset="-122"/>
                <a:ea typeface="微软雅黑" panose="020B0503020204020204" pitchFamily="34" charset="-122"/>
              </a:rPr>
              <a:t>如下图所示。</a:t>
            </a:r>
            <a:endParaRPr lang="zh-CN" altLang="en-US" sz="1800" dirty="0" smtClean="0">
              <a:solidFill>
                <a:srgbClr val="595959"/>
              </a:solidFill>
              <a:latin typeface="微软雅黑" panose="020B0503020204020204" pitchFamily="34" charset="-122"/>
              <a:ea typeface="微软雅黑" panose="020B0503020204020204" pitchFamily="34" charset="-122"/>
            </a:endParaRPr>
          </a:p>
        </p:txBody>
      </p:sp>
      <p:pic>
        <p:nvPicPr>
          <p:cNvPr id="33" name="图片 32"/>
          <p:cNvPicPr>
            <a:picLocks noChangeAspect="1"/>
          </p:cNvPicPr>
          <p:nvPr/>
        </p:nvPicPr>
        <p:blipFill>
          <a:blip r:embed="rId1"/>
          <a:stretch>
            <a:fillRect/>
          </a:stretch>
        </p:blipFill>
        <p:spPr>
          <a:xfrm>
            <a:off x="839386" y="1413456"/>
            <a:ext cx="3715858" cy="4006159"/>
          </a:xfrm>
          <a:prstGeom prst="rect">
            <a:avLst/>
          </a:prstGeom>
        </p:spPr>
      </p:pic>
      <p:sp>
        <p:nvSpPr>
          <p:cNvPr id="31" name="Title 1"/>
          <p:cNvSpPr txBox="1"/>
          <p:nvPr/>
        </p:nvSpPr>
        <p:spPr>
          <a:xfrm>
            <a:off x="1143691" y="266995"/>
            <a:ext cx="3895536"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sz="2400" b="1" dirty="0">
                <a:solidFill>
                  <a:srgbClr val="595959"/>
                </a:solidFill>
                <a:latin typeface="微软雅黑" panose="020B0503020204020204" pitchFamily="34" charset="-122"/>
                <a:ea typeface="微软雅黑" panose="020B0503020204020204" pitchFamily="34" charset="-122"/>
                <a:cs typeface="+mn-ea"/>
                <a:sym typeface="+mn-lt"/>
              </a:rPr>
              <a:t>4.2.3	HTTP响应</a:t>
            </a:r>
            <a:endParaRPr sz="2400" b="1" dirty="0">
              <a:solidFill>
                <a:srgbClr val="595959"/>
              </a:solidFill>
              <a:latin typeface="微软雅黑" panose="020B0503020204020204" pitchFamily="34" charset="-122"/>
              <a:ea typeface="微软雅黑" panose="020B0503020204020204" pitchFamily="34" charset="-122"/>
              <a:cs typeface="+mn-ea"/>
              <a:sym typeface="+mn-lt"/>
            </a:endParaRPr>
          </a:p>
        </p:txBody>
      </p:sp>
      <p:pic>
        <p:nvPicPr>
          <p:cNvPr id="4" name="图片 3" descr="333"/>
          <p:cNvPicPr>
            <a:picLocks noChangeAspect="1"/>
          </p:cNvPicPr>
          <p:nvPr/>
        </p:nvPicPr>
        <p:blipFill>
          <a:blip r:embed="rId2"/>
          <a:stretch>
            <a:fillRect/>
          </a:stretch>
        </p:blipFill>
        <p:spPr>
          <a:xfrm>
            <a:off x="4942840" y="2853690"/>
            <a:ext cx="6576060" cy="219519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extBox 35"/>
          <p:cNvSpPr txBox="1">
            <a:spLocks noChangeArrowheads="1"/>
          </p:cNvSpPr>
          <p:nvPr/>
        </p:nvSpPr>
        <p:spPr bwMode="auto">
          <a:xfrm>
            <a:off x="1271206" y="1125794"/>
            <a:ext cx="9792000" cy="42780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7" tIns="60958" rIns="121917" bIns="60958">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a:lnSpc>
                <a:spcPct val="150000"/>
              </a:lnSpc>
              <a:buClrTx/>
              <a:buSzTx/>
              <a:buFontTx/>
            </a:pPr>
            <a:r>
              <a:rPr lang="zh-CN" altLang="en-US" sz="1800" b="1">
                <a:solidFill>
                  <a:srgbClr val="595959"/>
                </a:solidFill>
                <a:latin typeface="微软雅黑" panose="020B0503020204020204" pitchFamily="34" charset="-122"/>
                <a:ea typeface="微软雅黑" panose="020B0503020204020204" pitchFamily="34" charset="-122"/>
              </a:rPr>
              <a:t>1</a:t>
            </a:r>
            <a:r>
              <a:rPr lang="zh-CN" altLang="en-US" sz="1800" b="1" dirty="0">
                <a:solidFill>
                  <a:srgbClr val="595959"/>
                </a:solidFill>
                <a:latin typeface="微软雅黑" panose="020B0503020204020204" pitchFamily="34" charset="-122"/>
                <a:ea typeface="微软雅黑" panose="020B0503020204020204" pitchFamily="34" charset="-122"/>
              </a:rPr>
              <a:t>.</a:t>
            </a:r>
            <a:r>
              <a:rPr lang="en-US" altLang="zh-CN" sz="1800" b="1" dirty="0">
                <a:solidFill>
                  <a:srgbClr val="595959"/>
                </a:solidFill>
                <a:latin typeface="微软雅黑" panose="020B0503020204020204" pitchFamily="34" charset="-122"/>
                <a:ea typeface="微软雅黑" panose="020B0503020204020204" pitchFamily="34" charset="-122"/>
              </a:rPr>
              <a:t> </a:t>
            </a:r>
            <a:r>
              <a:rPr lang="zh-CN" altLang="en-US" sz="1800" b="1" dirty="0">
                <a:solidFill>
                  <a:srgbClr val="595959"/>
                </a:solidFill>
                <a:latin typeface="微软雅黑" panose="020B0503020204020204" pitchFamily="34" charset="-122"/>
                <a:ea typeface="微软雅黑" panose="020B0503020204020204" pitchFamily="34" charset="-122"/>
              </a:rPr>
              <a:t>状态行</a:t>
            </a:r>
            <a:endParaRPr lang="zh-CN" altLang="en-US" sz="1800" b="1" dirty="0">
              <a:solidFill>
                <a:srgbClr val="595959"/>
              </a:solidFill>
              <a:latin typeface="微软雅黑" panose="020B0503020204020204" pitchFamily="34" charset="-122"/>
              <a:ea typeface="微软雅黑" panose="020B0503020204020204" pitchFamily="34" charset="-122"/>
            </a:endParaRPr>
          </a:p>
          <a:p>
            <a:pPr algn="just">
              <a:lnSpc>
                <a:spcPct val="150000"/>
              </a:lnSpc>
              <a:buClrTx/>
              <a:buSzTx/>
              <a:buFontTx/>
            </a:pPr>
            <a:r>
              <a:rPr lang="zh-CN" altLang="en-US" sz="1800" dirty="0" smtClean="0">
                <a:solidFill>
                  <a:srgbClr val="595959"/>
                </a:solidFill>
                <a:latin typeface="微软雅黑" panose="020B0503020204020204" pitchFamily="34" charset="-122"/>
                <a:ea typeface="微软雅黑" panose="020B0503020204020204" pitchFamily="34" charset="-122"/>
              </a:rPr>
              <a:t>状态行用于展示</a:t>
            </a:r>
            <a:r>
              <a:rPr lang="zh-CN" altLang="en-US" sz="1800" dirty="0" smtClean="0">
                <a:solidFill>
                  <a:srgbClr val="0070C0"/>
                </a:solidFill>
                <a:latin typeface="微软雅黑" panose="020B0503020204020204" pitchFamily="34" charset="-122"/>
                <a:ea typeface="微软雅黑" panose="020B0503020204020204" pitchFamily="34" charset="-122"/>
              </a:rPr>
              <a:t>HTTP响应的协议版本</a:t>
            </a:r>
            <a:r>
              <a:rPr lang="zh-CN" altLang="en-US" sz="1800" dirty="0" smtClean="0">
                <a:solidFill>
                  <a:srgbClr val="595959"/>
                </a:solidFill>
                <a:latin typeface="微软雅黑" panose="020B0503020204020204" pitchFamily="34" charset="-122"/>
                <a:ea typeface="微软雅黑" panose="020B0503020204020204" pitchFamily="34" charset="-122"/>
              </a:rPr>
              <a:t>、</a:t>
            </a:r>
            <a:r>
              <a:rPr lang="zh-CN" altLang="en-US" sz="1800" dirty="0" smtClean="0">
                <a:solidFill>
                  <a:srgbClr val="0070C0"/>
                </a:solidFill>
                <a:latin typeface="微软雅黑" panose="020B0503020204020204" pitchFamily="34" charset="-122"/>
                <a:ea typeface="微软雅黑" panose="020B0503020204020204" pitchFamily="34" charset="-122"/>
              </a:rPr>
              <a:t>状态码和状态码描述</a:t>
            </a:r>
            <a:r>
              <a:rPr lang="zh-CN" altLang="en-US" sz="1800" dirty="0" smtClean="0">
                <a:solidFill>
                  <a:srgbClr val="595959"/>
                </a:solidFill>
                <a:latin typeface="微软雅黑" panose="020B0503020204020204" pitchFamily="34" charset="-122"/>
                <a:ea typeface="微软雅黑" panose="020B0503020204020204" pitchFamily="34" charset="-122"/>
              </a:rPr>
              <a:t>，它位于HTTP响应的第1行。其中，</a:t>
            </a:r>
            <a:r>
              <a:rPr lang="zh-CN" altLang="en-US" sz="1800" dirty="0" smtClean="0">
                <a:solidFill>
                  <a:srgbClr val="0070C0"/>
                </a:solidFill>
                <a:latin typeface="微软雅黑" panose="020B0503020204020204" pitchFamily="34" charset="-122"/>
                <a:ea typeface="微软雅黑" panose="020B0503020204020204" pitchFamily="34" charset="-122"/>
              </a:rPr>
              <a:t>状态码用来标识响应的状态</a:t>
            </a:r>
            <a:r>
              <a:rPr lang="zh-CN" altLang="en-US" sz="1800" dirty="0" smtClean="0">
                <a:solidFill>
                  <a:srgbClr val="595959"/>
                </a:solidFill>
                <a:latin typeface="微软雅黑" panose="020B0503020204020204" pitchFamily="34" charset="-122"/>
                <a:ea typeface="微软雅黑" panose="020B0503020204020204" pitchFamily="34" charset="-122"/>
              </a:rPr>
              <a:t>，它由3位数字组成，第1个数字定义了响应的类型。状态码有5种响应类型，具体介绍</a:t>
            </a:r>
            <a:r>
              <a:rPr lang="zh-CN" altLang="en-US" sz="1800" smtClean="0">
                <a:solidFill>
                  <a:srgbClr val="595959"/>
                </a:solidFill>
                <a:latin typeface="微软雅黑" panose="020B0503020204020204" pitchFamily="34" charset="-122"/>
                <a:ea typeface="微软雅黑" panose="020B0503020204020204" pitchFamily="34" charset="-122"/>
              </a:rPr>
              <a:t>如下。</a:t>
            </a:r>
            <a:endParaRPr lang="en-US" altLang="zh-CN" sz="1800" smtClean="0">
              <a:solidFill>
                <a:srgbClr val="595959"/>
              </a:solidFill>
              <a:latin typeface="微软雅黑" panose="020B0503020204020204" pitchFamily="34" charset="-122"/>
              <a:ea typeface="微软雅黑" panose="020B0503020204020204" pitchFamily="34" charset="-122"/>
            </a:endParaRPr>
          </a:p>
          <a:p>
            <a:pPr algn="just">
              <a:lnSpc>
                <a:spcPct val="150000"/>
              </a:lnSpc>
              <a:buClrTx/>
              <a:buSzTx/>
              <a:buFontTx/>
            </a:pPr>
            <a:endParaRPr lang="zh-CN" altLang="en-US" sz="1800" dirty="0" smtClean="0">
              <a:solidFill>
                <a:srgbClr val="595959"/>
              </a:solidFill>
              <a:latin typeface="微软雅黑" panose="020B0503020204020204" pitchFamily="34" charset="-122"/>
              <a:ea typeface="微软雅黑" panose="020B0503020204020204" pitchFamily="34" charset="-122"/>
            </a:endParaRPr>
          </a:p>
          <a:p>
            <a:pPr marL="285750" indent="-285750" algn="just">
              <a:lnSpc>
                <a:spcPct val="150000"/>
              </a:lnSpc>
              <a:buClrTx/>
              <a:buSzTx/>
              <a:buFont typeface="Wingdings" panose="05000000000000000000" charset="0"/>
              <a:buChar char="l"/>
            </a:pPr>
            <a:r>
              <a:rPr lang="zh-CN" altLang="en-US" sz="1800" dirty="0" smtClean="0">
                <a:solidFill>
                  <a:srgbClr val="595959"/>
                </a:solidFill>
                <a:latin typeface="微软雅黑" panose="020B0503020204020204" pitchFamily="34" charset="-122"/>
                <a:ea typeface="微软雅黑" panose="020B0503020204020204" pitchFamily="34" charset="-122"/>
              </a:rPr>
              <a:t>1</a:t>
            </a:r>
            <a:r>
              <a:rPr lang="zh-CN" altLang="en-US" sz="1800" smtClean="0">
                <a:solidFill>
                  <a:srgbClr val="595959"/>
                </a:solidFill>
                <a:latin typeface="微软雅黑" panose="020B0503020204020204" pitchFamily="34" charset="-122"/>
                <a:ea typeface="微软雅黑" panose="020B0503020204020204" pitchFamily="34" charset="-122"/>
              </a:rPr>
              <a:t>××：表示</a:t>
            </a:r>
            <a:r>
              <a:rPr lang="zh-CN" altLang="en-US" sz="1800" dirty="0" smtClean="0">
                <a:solidFill>
                  <a:srgbClr val="0070C0"/>
                </a:solidFill>
                <a:latin typeface="微软雅黑" panose="020B0503020204020204" pitchFamily="34" charset="-122"/>
                <a:ea typeface="微软雅黑" panose="020B0503020204020204" pitchFamily="34" charset="-122"/>
              </a:rPr>
              <a:t>指示信息</a:t>
            </a:r>
            <a:r>
              <a:rPr lang="zh-CN" altLang="en-US" sz="1800" dirty="0" smtClean="0">
                <a:solidFill>
                  <a:srgbClr val="595959"/>
                </a:solidFill>
                <a:latin typeface="微软雅黑" panose="020B0503020204020204" pitchFamily="34" charset="-122"/>
                <a:ea typeface="微软雅黑" panose="020B0503020204020204" pitchFamily="34" charset="-122"/>
              </a:rPr>
              <a:t>。</a:t>
            </a:r>
            <a:endParaRPr lang="zh-CN" altLang="en-US" sz="1800" dirty="0" smtClean="0">
              <a:solidFill>
                <a:srgbClr val="595959"/>
              </a:solidFill>
              <a:latin typeface="微软雅黑" panose="020B0503020204020204" pitchFamily="34" charset="-122"/>
              <a:ea typeface="微软雅黑" panose="020B0503020204020204" pitchFamily="34" charset="-122"/>
            </a:endParaRPr>
          </a:p>
          <a:p>
            <a:pPr marL="285750" indent="-285750" algn="just">
              <a:lnSpc>
                <a:spcPct val="150000"/>
              </a:lnSpc>
              <a:buClrTx/>
              <a:buSzTx/>
              <a:buFont typeface="Wingdings" panose="05000000000000000000" charset="0"/>
              <a:buChar char="l"/>
            </a:pPr>
            <a:r>
              <a:rPr lang="zh-CN" altLang="en-US" sz="1800" dirty="0" smtClean="0">
                <a:solidFill>
                  <a:srgbClr val="595959"/>
                </a:solidFill>
                <a:latin typeface="微软雅黑" panose="020B0503020204020204" pitchFamily="34" charset="-122"/>
                <a:ea typeface="微软雅黑" panose="020B0503020204020204" pitchFamily="34" charset="-122"/>
              </a:rPr>
              <a:t>2</a:t>
            </a:r>
            <a:r>
              <a:rPr lang="zh-CN" altLang="en-US" sz="1800" smtClean="0">
                <a:solidFill>
                  <a:srgbClr val="595959"/>
                </a:solidFill>
                <a:latin typeface="微软雅黑" panose="020B0503020204020204" pitchFamily="34" charset="-122"/>
                <a:ea typeface="微软雅黑" panose="020B0503020204020204" pitchFamily="34" charset="-122"/>
              </a:rPr>
              <a:t>××：表示</a:t>
            </a:r>
            <a:r>
              <a:rPr lang="zh-CN" altLang="en-US" sz="1800" dirty="0" smtClean="0">
                <a:solidFill>
                  <a:srgbClr val="0070C0"/>
                </a:solidFill>
                <a:latin typeface="微软雅黑" panose="020B0503020204020204" pitchFamily="34" charset="-122"/>
                <a:ea typeface="微软雅黑" panose="020B0503020204020204" pitchFamily="34" charset="-122"/>
              </a:rPr>
              <a:t>请求成功</a:t>
            </a:r>
            <a:r>
              <a:rPr lang="zh-CN" altLang="en-US" sz="1800" dirty="0" smtClean="0">
                <a:solidFill>
                  <a:srgbClr val="595959"/>
                </a:solidFill>
                <a:latin typeface="微软雅黑" panose="020B0503020204020204" pitchFamily="34" charset="-122"/>
                <a:ea typeface="微软雅黑" panose="020B0503020204020204" pitchFamily="34" charset="-122"/>
              </a:rPr>
              <a:t>。</a:t>
            </a:r>
            <a:endParaRPr lang="zh-CN" altLang="en-US" sz="1800" dirty="0" smtClean="0">
              <a:solidFill>
                <a:srgbClr val="595959"/>
              </a:solidFill>
              <a:latin typeface="微软雅黑" panose="020B0503020204020204" pitchFamily="34" charset="-122"/>
              <a:ea typeface="微软雅黑" panose="020B0503020204020204" pitchFamily="34" charset="-122"/>
            </a:endParaRPr>
          </a:p>
          <a:p>
            <a:pPr marL="285750" indent="-285750" algn="just">
              <a:lnSpc>
                <a:spcPct val="150000"/>
              </a:lnSpc>
              <a:buClrTx/>
              <a:buSzTx/>
              <a:buFont typeface="Wingdings" panose="05000000000000000000" charset="0"/>
              <a:buChar char="l"/>
            </a:pPr>
            <a:r>
              <a:rPr lang="zh-CN" altLang="en-US" sz="1800" dirty="0" smtClean="0">
                <a:solidFill>
                  <a:srgbClr val="595959"/>
                </a:solidFill>
                <a:latin typeface="微软雅黑" panose="020B0503020204020204" pitchFamily="34" charset="-122"/>
                <a:ea typeface="微软雅黑" panose="020B0503020204020204" pitchFamily="34" charset="-122"/>
              </a:rPr>
              <a:t>3</a:t>
            </a:r>
            <a:r>
              <a:rPr lang="zh-CN" altLang="en-US" sz="1800" smtClean="0">
                <a:solidFill>
                  <a:srgbClr val="595959"/>
                </a:solidFill>
                <a:latin typeface="微软雅黑" panose="020B0503020204020204" pitchFamily="34" charset="-122"/>
                <a:ea typeface="微软雅黑" panose="020B0503020204020204" pitchFamily="34" charset="-122"/>
              </a:rPr>
              <a:t>××：表示</a:t>
            </a:r>
            <a:r>
              <a:rPr lang="zh-CN" altLang="en-US" sz="1800" dirty="0" smtClean="0">
                <a:solidFill>
                  <a:srgbClr val="0070C0"/>
                </a:solidFill>
                <a:latin typeface="微软雅黑" panose="020B0503020204020204" pitchFamily="34" charset="-122"/>
                <a:ea typeface="微软雅黑" panose="020B0503020204020204" pitchFamily="34" charset="-122"/>
              </a:rPr>
              <a:t>请求重定向</a:t>
            </a:r>
            <a:r>
              <a:rPr lang="zh-CN" altLang="en-US" sz="1800" dirty="0" smtClean="0">
                <a:solidFill>
                  <a:srgbClr val="595959"/>
                </a:solidFill>
                <a:latin typeface="微软雅黑" panose="020B0503020204020204" pitchFamily="34" charset="-122"/>
                <a:ea typeface="微软雅黑" panose="020B0503020204020204" pitchFamily="34" charset="-122"/>
              </a:rPr>
              <a:t>。</a:t>
            </a:r>
            <a:endParaRPr lang="zh-CN" altLang="en-US" sz="1800" dirty="0" smtClean="0">
              <a:solidFill>
                <a:srgbClr val="595959"/>
              </a:solidFill>
              <a:latin typeface="微软雅黑" panose="020B0503020204020204" pitchFamily="34" charset="-122"/>
              <a:ea typeface="微软雅黑" panose="020B0503020204020204" pitchFamily="34" charset="-122"/>
            </a:endParaRPr>
          </a:p>
          <a:p>
            <a:pPr marL="285750" indent="-285750" algn="just">
              <a:lnSpc>
                <a:spcPct val="150000"/>
              </a:lnSpc>
              <a:buClrTx/>
              <a:buSzTx/>
              <a:buFont typeface="Wingdings" panose="05000000000000000000" charset="0"/>
              <a:buChar char="l"/>
            </a:pPr>
            <a:r>
              <a:rPr lang="zh-CN" altLang="en-US" sz="1800" dirty="0" smtClean="0">
                <a:solidFill>
                  <a:srgbClr val="595959"/>
                </a:solidFill>
                <a:latin typeface="微软雅黑" panose="020B0503020204020204" pitchFamily="34" charset="-122"/>
                <a:ea typeface="微软雅黑" panose="020B0503020204020204" pitchFamily="34" charset="-122"/>
              </a:rPr>
              <a:t>4</a:t>
            </a:r>
            <a:r>
              <a:rPr lang="zh-CN" altLang="en-US" sz="1800" smtClean="0">
                <a:solidFill>
                  <a:srgbClr val="595959"/>
                </a:solidFill>
                <a:latin typeface="微软雅黑" panose="020B0503020204020204" pitchFamily="34" charset="-122"/>
                <a:ea typeface="微软雅黑" panose="020B0503020204020204" pitchFamily="34" charset="-122"/>
              </a:rPr>
              <a:t>××：表示</a:t>
            </a:r>
            <a:r>
              <a:rPr lang="zh-CN" altLang="en-US" sz="1800" dirty="0" smtClean="0">
                <a:solidFill>
                  <a:srgbClr val="0070C0"/>
                </a:solidFill>
                <a:latin typeface="微软雅黑" panose="020B0503020204020204" pitchFamily="34" charset="-122"/>
                <a:ea typeface="微软雅黑" panose="020B0503020204020204" pitchFamily="34" charset="-122"/>
              </a:rPr>
              <a:t>客户端错误</a:t>
            </a:r>
            <a:r>
              <a:rPr lang="zh-CN" altLang="en-US" sz="1800" dirty="0" smtClean="0">
                <a:solidFill>
                  <a:srgbClr val="595959"/>
                </a:solidFill>
                <a:latin typeface="微软雅黑" panose="020B0503020204020204" pitchFamily="34" charset="-122"/>
                <a:ea typeface="微软雅黑" panose="020B0503020204020204" pitchFamily="34" charset="-122"/>
              </a:rPr>
              <a:t>。</a:t>
            </a:r>
            <a:endParaRPr lang="zh-CN" altLang="en-US" sz="1800" dirty="0" smtClean="0">
              <a:solidFill>
                <a:srgbClr val="595959"/>
              </a:solidFill>
              <a:latin typeface="微软雅黑" panose="020B0503020204020204" pitchFamily="34" charset="-122"/>
              <a:ea typeface="微软雅黑" panose="020B0503020204020204" pitchFamily="34" charset="-122"/>
            </a:endParaRPr>
          </a:p>
          <a:p>
            <a:pPr marL="285750" indent="-285750" algn="just">
              <a:lnSpc>
                <a:spcPct val="150000"/>
              </a:lnSpc>
              <a:buClrTx/>
              <a:buSzTx/>
              <a:buFont typeface="Wingdings" panose="05000000000000000000" charset="0"/>
              <a:buChar char="l"/>
            </a:pPr>
            <a:r>
              <a:rPr lang="zh-CN" altLang="en-US" sz="1800" dirty="0" smtClean="0">
                <a:solidFill>
                  <a:srgbClr val="595959"/>
                </a:solidFill>
                <a:latin typeface="微软雅黑" panose="020B0503020204020204" pitchFamily="34" charset="-122"/>
                <a:ea typeface="微软雅黑" panose="020B0503020204020204" pitchFamily="34" charset="-122"/>
              </a:rPr>
              <a:t>5</a:t>
            </a:r>
            <a:r>
              <a:rPr lang="zh-CN" altLang="en-US" sz="1800" smtClean="0">
                <a:solidFill>
                  <a:srgbClr val="595959"/>
                </a:solidFill>
                <a:latin typeface="微软雅黑" panose="020B0503020204020204" pitchFamily="34" charset="-122"/>
                <a:ea typeface="微软雅黑" panose="020B0503020204020204" pitchFamily="34" charset="-122"/>
              </a:rPr>
              <a:t>××：表示</a:t>
            </a:r>
            <a:r>
              <a:rPr lang="zh-CN" altLang="en-US" sz="1800" dirty="0" smtClean="0">
                <a:solidFill>
                  <a:srgbClr val="0070C0"/>
                </a:solidFill>
                <a:latin typeface="微软雅黑" panose="020B0503020204020204" pitchFamily="34" charset="-122"/>
                <a:ea typeface="微软雅黑" panose="020B0503020204020204" pitchFamily="34" charset="-122"/>
              </a:rPr>
              <a:t>服务器错误</a:t>
            </a:r>
            <a:r>
              <a:rPr lang="zh-CN" altLang="en-US" sz="1800" dirty="0" smtClean="0">
                <a:solidFill>
                  <a:srgbClr val="595959"/>
                </a:solidFill>
                <a:latin typeface="微软雅黑" panose="020B0503020204020204" pitchFamily="34" charset="-122"/>
                <a:ea typeface="微软雅黑" panose="020B0503020204020204" pitchFamily="34" charset="-122"/>
              </a:rPr>
              <a:t>。</a:t>
            </a:r>
            <a:endParaRPr lang="zh-CN" altLang="en-US" sz="1800" dirty="0" smtClean="0">
              <a:solidFill>
                <a:srgbClr val="595959"/>
              </a:solidFill>
              <a:latin typeface="微软雅黑" panose="020B0503020204020204" pitchFamily="34" charset="-122"/>
              <a:ea typeface="微软雅黑" panose="020B0503020204020204" pitchFamily="34" charset="-122"/>
            </a:endParaRPr>
          </a:p>
        </p:txBody>
      </p:sp>
      <p:sp>
        <p:nvSpPr>
          <p:cNvPr id="31" name="Title 1"/>
          <p:cNvSpPr txBox="1"/>
          <p:nvPr/>
        </p:nvSpPr>
        <p:spPr>
          <a:xfrm>
            <a:off x="1143691" y="266995"/>
            <a:ext cx="3895536"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sz="2400" b="1" dirty="0">
                <a:solidFill>
                  <a:srgbClr val="595959"/>
                </a:solidFill>
                <a:latin typeface="微软雅黑" panose="020B0503020204020204" pitchFamily="34" charset="-122"/>
                <a:ea typeface="微软雅黑" panose="020B0503020204020204" pitchFamily="34" charset="-122"/>
                <a:cs typeface="+mn-ea"/>
                <a:sym typeface="+mn-lt"/>
              </a:rPr>
              <a:t>4.2.3	HTTP响应</a:t>
            </a:r>
            <a:endParaRPr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extBox 35"/>
          <p:cNvSpPr txBox="1">
            <a:spLocks noChangeArrowheads="1"/>
          </p:cNvSpPr>
          <p:nvPr/>
        </p:nvSpPr>
        <p:spPr bwMode="auto">
          <a:xfrm>
            <a:off x="1177735" y="1048788"/>
            <a:ext cx="9681845" cy="535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7" tIns="60958" rIns="121917" bIns="60958">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a:lnSpc>
                <a:spcPct val="150000"/>
              </a:lnSpc>
              <a:buClrTx/>
              <a:buSzTx/>
              <a:buFontTx/>
            </a:pPr>
            <a:r>
              <a:rPr lang="zh-CN" altLang="en-US" sz="1800" dirty="0" smtClean="0">
                <a:solidFill>
                  <a:srgbClr val="595959"/>
                </a:solidFill>
                <a:latin typeface="微软雅黑" panose="020B0503020204020204" pitchFamily="34" charset="-122"/>
                <a:ea typeface="微软雅黑" panose="020B0503020204020204" pitchFamily="34" charset="-122"/>
              </a:rPr>
              <a:t>在接口测试中，</a:t>
            </a:r>
            <a:r>
              <a:rPr lang="zh-CN" altLang="en-US" sz="1800" dirty="0" smtClean="0">
                <a:solidFill>
                  <a:srgbClr val="0070C0"/>
                </a:solidFill>
                <a:latin typeface="微软雅黑" panose="020B0503020204020204" pitchFamily="34" charset="-122"/>
                <a:ea typeface="微软雅黑" panose="020B0503020204020204" pitchFamily="34" charset="-122"/>
              </a:rPr>
              <a:t>常见的状态码和描述</a:t>
            </a:r>
            <a:r>
              <a:rPr lang="zh-CN" altLang="en-US" sz="1800" dirty="0" smtClean="0">
                <a:solidFill>
                  <a:srgbClr val="595959"/>
                </a:solidFill>
                <a:latin typeface="微软雅黑" panose="020B0503020204020204" pitchFamily="34" charset="-122"/>
                <a:ea typeface="微软雅黑" panose="020B0503020204020204" pitchFamily="34" charset="-122"/>
              </a:rPr>
              <a:t>如下表所示。</a:t>
            </a:r>
            <a:endParaRPr lang="zh-CN" altLang="en-US" sz="1800" dirty="0" smtClean="0">
              <a:solidFill>
                <a:srgbClr val="595959"/>
              </a:solidFill>
              <a:latin typeface="微软雅黑" panose="020B0503020204020204" pitchFamily="34" charset="-122"/>
              <a:ea typeface="微软雅黑" panose="020B0503020204020204" pitchFamily="34" charset="-122"/>
            </a:endParaRPr>
          </a:p>
        </p:txBody>
      </p:sp>
      <p:graphicFrame>
        <p:nvGraphicFramePr>
          <p:cNvPr id="4" name="表格 3"/>
          <p:cNvGraphicFramePr/>
          <p:nvPr>
            <p:custDataLst>
              <p:tags r:id="rId1"/>
            </p:custDataLst>
          </p:nvPr>
        </p:nvGraphicFramePr>
        <p:xfrm>
          <a:off x="1266657" y="1860435"/>
          <a:ext cx="9503999" cy="4147185"/>
        </p:xfrm>
        <a:graphic>
          <a:graphicData uri="http://schemas.openxmlformats.org/drawingml/2006/table">
            <a:tbl>
              <a:tblPr firstRow="1" bandRow="1">
                <a:tableStyleId>{5C22544A-7EE6-4342-B048-85BDC9FD1C3A}</a:tableStyleId>
              </a:tblPr>
              <a:tblGrid>
                <a:gridCol w="3545141"/>
                <a:gridCol w="5958858"/>
              </a:tblGrid>
              <a:tr h="612140">
                <a:tc>
                  <a:txBody>
                    <a:bodyPr/>
                    <a:lstStyle/>
                    <a:p>
                      <a:pPr algn="ctr">
                        <a:lnSpc>
                          <a:spcPct val="90000"/>
                        </a:lnSpc>
                        <a:buNone/>
                      </a:pPr>
                      <a:r>
                        <a:rPr lang="zh-CN" altLang="en-US" sz="1800" b="1">
                          <a:latin typeface="微软雅黑" panose="020B0503020204020204" pitchFamily="34" charset="-122"/>
                          <a:ea typeface="微软雅黑" panose="020B0503020204020204" pitchFamily="34" charset="-122"/>
                        </a:rPr>
                        <a:t>状态码</a:t>
                      </a:r>
                      <a:endParaRPr lang="zh-CN" altLang="en-US" sz="1800" b="1">
                        <a:latin typeface="微软雅黑" panose="020B0503020204020204" pitchFamily="34" charset="-122"/>
                        <a:ea typeface="微软雅黑" panose="020B0503020204020204" pitchFamily="34" charset="-122"/>
                      </a:endParaRPr>
                    </a:p>
                  </a:txBody>
                  <a:tcPr anchor="ctr"/>
                </a:tc>
                <a:tc>
                  <a:txBody>
                    <a:bodyPr/>
                    <a:lstStyle/>
                    <a:p>
                      <a:pPr algn="ctr">
                        <a:lnSpc>
                          <a:spcPct val="90000"/>
                        </a:lnSpc>
                        <a:buNone/>
                      </a:pPr>
                      <a:r>
                        <a:rPr lang="zh-CN" altLang="en-US" sz="1800">
                          <a:latin typeface="微软雅黑" panose="020B0503020204020204" pitchFamily="34" charset="-122"/>
                          <a:ea typeface="微软雅黑" panose="020B0503020204020204" pitchFamily="34" charset="-122"/>
                        </a:rPr>
                        <a:t>状态码描述</a:t>
                      </a:r>
                      <a:endParaRPr lang="zh-CN" altLang="en-US" sz="1800">
                        <a:latin typeface="微软雅黑" panose="020B0503020204020204" pitchFamily="34" charset="-122"/>
                        <a:ea typeface="微软雅黑" panose="020B0503020204020204" pitchFamily="34" charset="-122"/>
                      </a:endParaRPr>
                    </a:p>
                  </a:txBody>
                  <a:tcPr anchor="ctr"/>
                </a:tc>
              </a:tr>
              <a:tr h="494665">
                <a:tc>
                  <a:txBody>
                    <a:bodyPr/>
                    <a:lstStyle/>
                    <a:p>
                      <a:pPr algn="ctr">
                        <a:buNone/>
                      </a:pPr>
                      <a:r>
                        <a:rPr lang="zh-CN" altLang="en-US" sz="1800" kern="1200">
                          <a:solidFill>
                            <a:srgbClr val="595959"/>
                          </a:solidFill>
                          <a:latin typeface="微软雅黑" panose="020B0503020204020204" pitchFamily="34" charset="-122"/>
                          <a:ea typeface="微软雅黑" panose="020B0503020204020204" pitchFamily="34" charset="-122"/>
                          <a:cs typeface="+mn-cs"/>
                        </a:rPr>
                        <a:t>200</a:t>
                      </a:r>
                      <a:endParaRPr lang="zh-CN" altLang="en-US" sz="1800" kern="1200">
                        <a:solidFill>
                          <a:srgbClr val="595959"/>
                        </a:solidFill>
                        <a:latin typeface="微软雅黑" panose="020B0503020204020204" pitchFamily="34" charset="-122"/>
                        <a:ea typeface="微软雅黑" panose="020B0503020204020204" pitchFamily="34" charset="-122"/>
                        <a:cs typeface="+mn-cs"/>
                      </a:endParaRPr>
                    </a:p>
                  </a:txBody>
                  <a:tcPr anchor="ctr"/>
                </a:tc>
                <a:tc>
                  <a:txBody>
                    <a:bodyPr/>
                    <a:lstStyle/>
                    <a:p>
                      <a:pPr algn="l">
                        <a:buNone/>
                      </a:pPr>
                      <a:r>
                        <a:rPr lang="zh-CN" altLang="en-US" sz="1800" kern="1200">
                          <a:solidFill>
                            <a:srgbClr val="595959"/>
                          </a:solidFill>
                          <a:latin typeface="微软雅黑" panose="020B0503020204020204" pitchFamily="34" charset="-122"/>
                          <a:ea typeface="微软雅黑" panose="020B0503020204020204" pitchFamily="34" charset="-122"/>
                          <a:cs typeface="+mn-cs"/>
                        </a:rPr>
                        <a:t>OK，客户端请求成功</a:t>
                      </a:r>
                      <a:endParaRPr lang="zh-CN" altLang="en-US" sz="1800" kern="1200">
                        <a:solidFill>
                          <a:srgbClr val="595959"/>
                        </a:solidFill>
                        <a:latin typeface="微软雅黑" panose="020B0503020204020204" pitchFamily="34" charset="-122"/>
                        <a:ea typeface="微软雅黑" panose="020B0503020204020204" pitchFamily="34" charset="-122"/>
                        <a:cs typeface="+mn-cs"/>
                      </a:endParaRPr>
                    </a:p>
                  </a:txBody>
                  <a:tcPr anchor="ctr"/>
                </a:tc>
              </a:tr>
              <a:tr h="481330">
                <a:tc>
                  <a:txBody>
                    <a:bodyPr/>
                    <a:lstStyle/>
                    <a:p>
                      <a:pPr algn="ctr">
                        <a:buClrTx/>
                        <a:buSzTx/>
                        <a:buFontTx/>
                        <a:buNone/>
                      </a:pPr>
                      <a:r>
                        <a:rPr lang="en-US" sz="1800" kern="1200">
                          <a:solidFill>
                            <a:srgbClr val="595959"/>
                          </a:solidFill>
                          <a:latin typeface="微软雅黑" panose="020B0503020204020204" pitchFamily="34" charset="-122"/>
                          <a:ea typeface="微软雅黑" panose="020B0503020204020204" pitchFamily="34" charset="-122"/>
                          <a:cs typeface="+mn-cs"/>
                        </a:rPr>
                        <a:t>400</a:t>
                      </a:r>
                      <a:endParaRPr lang="en-US" sz="1800" kern="1200">
                        <a:solidFill>
                          <a:srgbClr val="595959"/>
                        </a:solidFill>
                        <a:latin typeface="微软雅黑" panose="020B0503020204020204" pitchFamily="34" charset="-122"/>
                        <a:ea typeface="微软雅黑" panose="020B0503020204020204" pitchFamily="34" charset="-122"/>
                        <a:cs typeface="+mn-cs"/>
                      </a:endParaRPr>
                    </a:p>
                  </a:txBody>
                  <a:tcPr anchor="ctr"/>
                </a:tc>
                <a:tc>
                  <a:txBody>
                    <a:bodyPr/>
                    <a:lstStyle/>
                    <a:p>
                      <a:pPr algn="l">
                        <a:buNone/>
                      </a:pPr>
                      <a:r>
                        <a:rPr sz="1800" kern="1200">
                          <a:solidFill>
                            <a:srgbClr val="595959"/>
                          </a:solidFill>
                          <a:latin typeface="微软雅黑" panose="020B0503020204020204" pitchFamily="34" charset="-122"/>
                          <a:ea typeface="微软雅黑" panose="020B0503020204020204" pitchFamily="34" charset="-122"/>
                          <a:cs typeface="+mn-cs"/>
                        </a:rPr>
                        <a:t>Bad Request，客户端请求有语法错误</a:t>
                      </a:r>
                      <a:endParaRPr sz="1800" kern="1200">
                        <a:solidFill>
                          <a:srgbClr val="595959"/>
                        </a:solidFill>
                        <a:latin typeface="微软雅黑" panose="020B0503020204020204" pitchFamily="34" charset="-122"/>
                        <a:ea typeface="微软雅黑" panose="020B0503020204020204" pitchFamily="34" charset="-122"/>
                        <a:cs typeface="+mn-cs"/>
                      </a:endParaRPr>
                    </a:p>
                  </a:txBody>
                  <a:tcPr anchor="ctr"/>
                </a:tc>
              </a:tr>
              <a:tr h="543560">
                <a:tc>
                  <a:txBody>
                    <a:bodyPr/>
                    <a:lstStyle/>
                    <a:p>
                      <a:pPr algn="ctr">
                        <a:buClrTx/>
                        <a:buSzTx/>
                        <a:buFontTx/>
                        <a:buNone/>
                      </a:pPr>
                      <a:r>
                        <a:rPr lang="en-US" sz="1800" kern="1200">
                          <a:solidFill>
                            <a:srgbClr val="595959"/>
                          </a:solidFill>
                          <a:latin typeface="微软雅黑" panose="020B0503020204020204" pitchFamily="34" charset="-122"/>
                          <a:ea typeface="微软雅黑" panose="020B0503020204020204" pitchFamily="34" charset="-122"/>
                          <a:cs typeface="+mn-cs"/>
                        </a:rPr>
                        <a:t>401</a:t>
                      </a:r>
                      <a:endParaRPr lang="en-US" sz="1800" kern="1200">
                        <a:solidFill>
                          <a:srgbClr val="595959"/>
                        </a:solidFill>
                        <a:latin typeface="微软雅黑" panose="020B0503020204020204" pitchFamily="34" charset="-122"/>
                        <a:ea typeface="微软雅黑" panose="020B0503020204020204" pitchFamily="34" charset="-122"/>
                        <a:cs typeface="+mn-cs"/>
                      </a:endParaRPr>
                    </a:p>
                  </a:txBody>
                  <a:tcPr anchor="ctr"/>
                </a:tc>
                <a:tc>
                  <a:txBody>
                    <a:bodyPr/>
                    <a:lstStyle/>
                    <a:p>
                      <a:pPr algn="l">
                        <a:buNone/>
                      </a:pPr>
                      <a:r>
                        <a:rPr sz="1800" kern="1200">
                          <a:solidFill>
                            <a:srgbClr val="595959"/>
                          </a:solidFill>
                          <a:latin typeface="微软雅黑" panose="020B0503020204020204" pitchFamily="34" charset="-122"/>
                          <a:ea typeface="微软雅黑" panose="020B0503020204020204" pitchFamily="34" charset="-122"/>
                          <a:cs typeface="+mn-cs"/>
                        </a:rPr>
                        <a:t>Unauthorized，客户端请求未经授权</a:t>
                      </a:r>
                      <a:endParaRPr sz="1800" kern="1200">
                        <a:solidFill>
                          <a:srgbClr val="595959"/>
                        </a:solidFill>
                        <a:latin typeface="微软雅黑" panose="020B0503020204020204" pitchFamily="34" charset="-122"/>
                        <a:ea typeface="微软雅黑" panose="020B0503020204020204" pitchFamily="34" charset="-122"/>
                        <a:cs typeface="+mn-cs"/>
                      </a:endParaRPr>
                    </a:p>
                  </a:txBody>
                  <a:tcPr anchor="ctr"/>
                </a:tc>
              </a:tr>
              <a:tr h="504190">
                <a:tc>
                  <a:txBody>
                    <a:bodyPr/>
                    <a:lstStyle/>
                    <a:p>
                      <a:pPr algn="ctr">
                        <a:buClrTx/>
                        <a:buSzTx/>
                        <a:buFontTx/>
                        <a:buNone/>
                      </a:pPr>
                      <a:r>
                        <a:rPr sz="1800" kern="1200">
                          <a:solidFill>
                            <a:srgbClr val="595959"/>
                          </a:solidFill>
                          <a:latin typeface="微软雅黑" panose="020B0503020204020204" pitchFamily="34" charset="-122"/>
                          <a:ea typeface="微软雅黑" panose="020B0503020204020204" pitchFamily="34" charset="-122"/>
                          <a:cs typeface="+mn-cs"/>
                        </a:rPr>
                        <a:t>40</a:t>
                      </a:r>
                      <a:r>
                        <a:rPr lang="en-US" sz="1800" kern="1200">
                          <a:solidFill>
                            <a:srgbClr val="595959"/>
                          </a:solidFill>
                          <a:latin typeface="微软雅黑" panose="020B0503020204020204" pitchFamily="34" charset="-122"/>
                          <a:ea typeface="微软雅黑" panose="020B0503020204020204" pitchFamily="34" charset="-122"/>
                          <a:cs typeface="+mn-cs"/>
                        </a:rPr>
                        <a:t>3</a:t>
                      </a:r>
                      <a:endParaRPr lang="en-US" sz="1800" kern="1200">
                        <a:solidFill>
                          <a:srgbClr val="595959"/>
                        </a:solidFill>
                        <a:latin typeface="微软雅黑" panose="020B0503020204020204" pitchFamily="34" charset="-122"/>
                        <a:ea typeface="微软雅黑" panose="020B0503020204020204" pitchFamily="34" charset="-122"/>
                        <a:cs typeface="+mn-cs"/>
                      </a:endParaRPr>
                    </a:p>
                  </a:txBody>
                  <a:tcPr anchor="ctr"/>
                </a:tc>
                <a:tc>
                  <a:txBody>
                    <a:bodyPr/>
                    <a:lstStyle/>
                    <a:p>
                      <a:pPr algn="l">
                        <a:buNone/>
                      </a:pPr>
                      <a:r>
                        <a:rPr sz="1800" kern="1200">
                          <a:solidFill>
                            <a:srgbClr val="595959"/>
                          </a:solidFill>
                          <a:latin typeface="微软雅黑" panose="020B0503020204020204" pitchFamily="34" charset="-122"/>
                          <a:ea typeface="微软雅黑" panose="020B0503020204020204" pitchFamily="34" charset="-122"/>
                          <a:cs typeface="+mn-cs"/>
                        </a:rPr>
                        <a:t>Forbidden，服务器收到请求，但是拒绝提供服务</a:t>
                      </a:r>
                      <a:endParaRPr sz="1800" kern="1200">
                        <a:solidFill>
                          <a:srgbClr val="595959"/>
                        </a:solidFill>
                        <a:latin typeface="微软雅黑" panose="020B0503020204020204" pitchFamily="34" charset="-122"/>
                        <a:ea typeface="微软雅黑" panose="020B0503020204020204" pitchFamily="34" charset="-122"/>
                        <a:cs typeface="+mn-cs"/>
                      </a:endParaRPr>
                    </a:p>
                  </a:txBody>
                  <a:tcPr anchor="ctr"/>
                </a:tc>
              </a:tr>
              <a:tr h="503555">
                <a:tc>
                  <a:txBody>
                    <a:bodyPr/>
                    <a:lstStyle/>
                    <a:p>
                      <a:pPr algn="ctr">
                        <a:buClrTx/>
                        <a:buSzTx/>
                        <a:buFontTx/>
                        <a:buNone/>
                      </a:pPr>
                      <a:r>
                        <a:rPr lang="zh-CN" altLang="en-US" sz="1800" kern="1200">
                          <a:solidFill>
                            <a:srgbClr val="595959"/>
                          </a:solidFill>
                          <a:latin typeface="微软雅黑" panose="020B0503020204020204" pitchFamily="34" charset="-122"/>
                          <a:ea typeface="微软雅黑" panose="020B0503020204020204" pitchFamily="34" charset="-122"/>
                          <a:cs typeface="+mn-cs"/>
                        </a:rPr>
                        <a:t>40</a:t>
                      </a:r>
                      <a:r>
                        <a:rPr lang="en-US" altLang="zh-CN" sz="1800" kern="1200">
                          <a:solidFill>
                            <a:srgbClr val="595959"/>
                          </a:solidFill>
                          <a:latin typeface="微软雅黑" panose="020B0503020204020204" pitchFamily="34" charset="-122"/>
                          <a:ea typeface="微软雅黑" panose="020B0503020204020204" pitchFamily="34" charset="-122"/>
                          <a:cs typeface="+mn-cs"/>
                        </a:rPr>
                        <a:t>4</a:t>
                      </a:r>
                      <a:endParaRPr lang="en-US" altLang="zh-CN" sz="1800" kern="1200">
                        <a:solidFill>
                          <a:srgbClr val="595959"/>
                        </a:solidFill>
                        <a:latin typeface="微软雅黑" panose="020B0503020204020204" pitchFamily="34" charset="-122"/>
                        <a:ea typeface="微软雅黑" panose="020B0503020204020204" pitchFamily="34" charset="-122"/>
                        <a:cs typeface="+mn-cs"/>
                      </a:endParaRPr>
                    </a:p>
                  </a:txBody>
                  <a:tcPr anchor="ctr"/>
                </a:tc>
                <a:tc>
                  <a:txBody>
                    <a:bodyPr/>
                    <a:lstStyle/>
                    <a:p>
                      <a:pPr algn="l">
                        <a:buNone/>
                      </a:pPr>
                      <a:r>
                        <a:rPr lang="zh-CN" altLang="en-US" sz="1800" kern="1200">
                          <a:solidFill>
                            <a:srgbClr val="595959"/>
                          </a:solidFill>
                          <a:latin typeface="微软雅黑" panose="020B0503020204020204" pitchFamily="34" charset="-122"/>
                          <a:ea typeface="微软雅黑" panose="020B0503020204020204" pitchFamily="34" charset="-122"/>
                          <a:cs typeface="+mn-cs"/>
                        </a:rPr>
                        <a:t>Not Found，客户端请求的资源不存在</a:t>
                      </a:r>
                      <a:endParaRPr lang="zh-CN" altLang="en-US" sz="1800" kern="1200">
                        <a:solidFill>
                          <a:srgbClr val="595959"/>
                        </a:solidFill>
                        <a:latin typeface="微软雅黑" panose="020B0503020204020204" pitchFamily="34" charset="-122"/>
                        <a:ea typeface="微软雅黑" panose="020B0503020204020204" pitchFamily="34" charset="-122"/>
                        <a:cs typeface="+mn-cs"/>
                      </a:endParaRPr>
                    </a:p>
                  </a:txBody>
                  <a:tcPr anchor="ctr"/>
                </a:tc>
              </a:tr>
              <a:tr h="504190">
                <a:tc>
                  <a:txBody>
                    <a:bodyPr/>
                    <a:lstStyle/>
                    <a:p>
                      <a:pPr algn="ctr">
                        <a:buClrTx/>
                        <a:buSzTx/>
                        <a:buFontTx/>
                        <a:buNone/>
                      </a:pPr>
                      <a:r>
                        <a:rPr lang="en-US" altLang="zh-CN" sz="1800" kern="1200">
                          <a:solidFill>
                            <a:srgbClr val="595959"/>
                          </a:solidFill>
                          <a:latin typeface="微软雅黑" panose="020B0503020204020204" pitchFamily="34" charset="-122"/>
                          <a:ea typeface="微软雅黑" panose="020B0503020204020204" pitchFamily="34" charset="-122"/>
                          <a:cs typeface="+mn-cs"/>
                        </a:rPr>
                        <a:t>500</a:t>
                      </a:r>
                      <a:endParaRPr lang="en-US" altLang="zh-CN" sz="1800" kern="1200">
                        <a:solidFill>
                          <a:srgbClr val="595959"/>
                        </a:solidFill>
                        <a:latin typeface="微软雅黑" panose="020B0503020204020204" pitchFamily="34" charset="-122"/>
                        <a:ea typeface="微软雅黑" panose="020B0503020204020204" pitchFamily="34" charset="-122"/>
                        <a:cs typeface="+mn-cs"/>
                      </a:endParaRPr>
                    </a:p>
                  </a:txBody>
                  <a:tcPr anchor="ctr"/>
                </a:tc>
                <a:tc>
                  <a:txBody>
                    <a:bodyPr/>
                    <a:lstStyle/>
                    <a:p>
                      <a:pPr algn="l">
                        <a:buNone/>
                      </a:pPr>
                      <a:r>
                        <a:rPr lang="zh-CN" altLang="en-US" sz="1800" kern="1200">
                          <a:solidFill>
                            <a:srgbClr val="595959"/>
                          </a:solidFill>
                          <a:latin typeface="微软雅黑" panose="020B0503020204020204" pitchFamily="34" charset="-122"/>
                          <a:ea typeface="微软雅黑" panose="020B0503020204020204" pitchFamily="34" charset="-122"/>
                          <a:cs typeface="+mn-cs"/>
                        </a:rPr>
                        <a:t>Internal Server Error，服务器发生错误</a:t>
                      </a:r>
                      <a:endParaRPr lang="zh-CN" altLang="en-US" sz="1800" kern="1200">
                        <a:solidFill>
                          <a:srgbClr val="595959"/>
                        </a:solidFill>
                        <a:latin typeface="微软雅黑" panose="020B0503020204020204" pitchFamily="34" charset="-122"/>
                        <a:ea typeface="微软雅黑" panose="020B0503020204020204" pitchFamily="34" charset="-122"/>
                        <a:cs typeface="+mn-cs"/>
                      </a:endParaRPr>
                    </a:p>
                  </a:txBody>
                  <a:tcPr anchor="ctr"/>
                </a:tc>
              </a:tr>
              <a:tr h="503555">
                <a:tc>
                  <a:txBody>
                    <a:bodyPr/>
                    <a:lstStyle/>
                    <a:p>
                      <a:pPr algn="ctr">
                        <a:buClrTx/>
                        <a:buSzTx/>
                        <a:buFontTx/>
                        <a:buNone/>
                      </a:pPr>
                      <a:r>
                        <a:rPr lang="en-US" altLang="zh-CN" sz="1800" kern="1200">
                          <a:solidFill>
                            <a:srgbClr val="595959"/>
                          </a:solidFill>
                          <a:latin typeface="微软雅黑" panose="020B0503020204020204" pitchFamily="34" charset="-122"/>
                          <a:ea typeface="微软雅黑" panose="020B0503020204020204" pitchFamily="34" charset="-122"/>
                          <a:cs typeface="+mn-cs"/>
                        </a:rPr>
                        <a:t>5</a:t>
                      </a:r>
                      <a:r>
                        <a:rPr lang="zh-CN" altLang="en-US" sz="1800" kern="1200">
                          <a:solidFill>
                            <a:srgbClr val="595959"/>
                          </a:solidFill>
                          <a:latin typeface="微软雅黑" panose="020B0503020204020204" pitchFamily="34" charset="-122"/>
                          <a:ea typeface="微软雅黑" panose="020B0503020204020204" pitchFamily="34" charset="-122"/>
                          <a:cs typeface="+mn-cs"/>
                        </a:rPr>
                        <a:t>0</a:t>
                      </a:r>
                      <a:r>
                        <a:rPr lang="en-US" altLang="zh-CN" sz="1800" kern="1200">
                          <a:solidFill>
                            <a:srgbClr val="595959"/>
                          </a:solidFill>
                          <a:latin typeface="微软雅黑" panose="020B0503020204020204" pitchFamily="34" charset="-122"/>
                          <a:ea typeface="微软雅黑" panose="020B0503020204020204" pitchFamily="34" charset="-122"/>
                          <a:cs typeface="+mn-cs"/>
                        </a:rPr>
                        <a:t>3</a:t>
                      </a:r>
                      <a:endParaRPr lang="en-US" altLang="zh-CN" sz="1800" kern="1200">
                        <a:solidFill>
                          <a:srgbClr val="595959"/>
                        </a:solidFill>
                        <a:latin typeface="微软雅黑" panose="020B0503020204020204" pitchFamily="34" charset="-122"/>
                        <a:ea typeface="微软雅黑" panose="020B0503020204020204" pitchFamily="34" charset="-122"/>
                        <a:cs typeface="+mn-cs"/>
                      </a:endParaRPr>
                    </a:p>
                  </a:txBody>
                  <a:tcPr anchor="ctr"/>
                </a:tc>
                <a:tc>
                  <a:txBody>
                    <a:bodyPr/>
                    <a:lstStyle/>
                    <a:p>
                      <a:pPr algn="l">
                        <a:buNone/>
                      </a:pPr>
                      <a:r>
                        <a:rPr lang="zh-CN" altLang="en-US" sz="1800" kern="1200">
                          <a:solidFill>
                            <a:srgbClr val="595959"/>
                          </a:solidFill>
                          <a:latin typeface="微软雅黑" panose="020B0503020204020204" pitchFamily="34" charset="-122"/>
                          <a:ea typeface="微软雅黑" panose="020B0503020204020204" pitchFamily="34" charset="-122"/>
                          <a:cs typeface="+mn-cs"/>
                        </a:rPr>
                        <a:t>Server Unavailable，服务器当前不能处理客户端的请求</a:t>
                      </a:r>
                      <a:endParaRPr lang="zh-CN" altLang="en-US" sz="1800" kern="1200">
                        <a:solidFill>
                          <a:srgbClr val="595959"/>
                        </a:solidFill>
                        <a:latin typeface="微软雅黑" panose="020B0503020204020204" pitchFamily="34" charset="-122"/>
                        <a:ea typeface="微软雅黑" panose="020B0503020204020204" pitchFamily="34" charset="-122"/>
                        <a:cs typeface="+mn-cs"/>
                      </a:endParaRPr>
                    </a:p>
                  </a:txBody>
                  <a:tcPr anchor="ctr"/>
                </a:tc>
              </a:tr>
            </a:tbl>
          </a:graphicData>
        </a:graphic>
      </p:graphicFrame>
      <p:sp>
        <p:nvSpPr>
          <p:cNvPr id="31" name="Title 1"/>
          <p:cNvSpPr txBox="1"/>
          <p:nvPr/>
        </p:nvSpPr>
        <p:spPr>
          <a:xfrm>
            <a:off x="1143691" y="266995"/>
            <a:ext cx="3895536"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sz="2400" b="1" dirty="0">
                <a:solidFill>
                  <a:srgbClr val="595959"/>
                </a:solidFill>
                <a:latin typeface="微软雅黑" panose="020B0503020204020204" pitchFamily="34" charset="-122"/>
                <a:ea typeface="微软雅黑" panose="020B0503020204020204" pitchFamily="34" charset="-122"/>
                <a:cs typeface="+mn-ea"/>
                <a:sym typeface="+mn-lt"/>
              </a:rPr>
              <a:t>4.2.3	HTTP响应</a:t>
            </a:r>
            <a:endParaRPr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extBox 35"/>
          <p:cNvSpPr txBox="1">
            <a:spLocks noChangeArrowheads="1"/>
          </p:cNvSpPr>
          <p:nvPr/>
        </p:nvSpPr>
        <p:spPr bwMode="auto">
          <a:xfrm>
            <a:off x="1271206" y="949860"/>
            <a:ext cx="9681845" cy="1367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7" tIns="60958" rIns="121917" bIns="60958">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a:lnSpc>
                <a:spcPct val="150000"/>
              </a:lnSpc>
              <a:buClrTx/>
              <a:buSzTx/>
              <a:buFontTx/>
            </a:pPr>
            <a:r>
              <a:rPr lang="zh-CN" altLang="en-US" sz="1800" b="1" dirty="0">
                <a:solidFill>
                  <a:srgbClr val="595959"/>
                </a:solidFill>
                <a:latin typeface="微软雅黑" panose="020B0503020204020204" pitchFamily="34" charset="-122"/>
                <a:ea typeface="微软雅黑" panose="020B0503020204020204" pitchFamily="34" charset="-122"/>
              </a:rPr>
              <a:t>2.</a:t>
            </a:r>
            <a:r>
              <a:rPr lang="en-US" altLang="zh-CN" sz="1800" b="1" dirty="0">
                <a:solidFill>
                  <a:srgbClr val="595959"/>
                </a:solidFill>
                <a:latin typeface="微软雅黑" panose="020B0503020204020204" pitchFamily="34" charset="-122"/>
                <a:ea typeface="微软雅黑" panose="020B0503020204020204" pitchFamily="34" charset="-122"/>
              </a:rPr>
              <a:t> </a:t>
            </a:r>
            <a:r>
              <a:rPr lang="zh-CN" altLang="en-US" sz="1800" b="1" dirty="0">
                <a:solidFill>
                  <a:srgbClr val="595959"/>
                </a:solidFill>
                <a:latin typeface="微软雅黑" panose="020B0503020204020204" pitchFamily="34" charset="-122"/>
                <a:ea typeface="微软雅黑" panose="020B0503020204020204" pitchFamily="34" charset="-122"/>
              </a:rPr>
              <a:t>响应头</a:t>
            </a:r>
            <a:endParaRPr lang="zh-CN" altLang="en-US" sz="1800" b="1" dirty="0">
              <a:solidFill>
                <a:srgbClr val="595959"/>
              </a:solidFill>
              <a:latin typeface="微软雅黑" panose="020B0503020204020204" pitchFamily="34" charset="-122"/>
              <a:ea typeface="微软雅黑" panose="020B0503020204020204" pitchFamily="34" charset="-122"/>
            </a:endParaRPr>
          </a:p>
          <a:p>
            <a:pPr algn="just">
              <a:lnSpc>
                <a:spcPct val="150000"/>
              </a:lnSpc>
              <a:buClrTx/>
              <a:buSzTx/>
              <a:buFontTx/>
            </a:pPr>
            <a:r>
              <a:rPr lang="zh-CN" altLang="en-US" sz="1800" dirty="0" smtClean="0">
                <a:solidFill>
                  <a:srgbClr val="0070C0"/>
                </a:solidFill>
                <a:latin typeface="微软雅黑" panose="020B0503020204020204" pitchFamily="34" charset="-122"/>
                <a:ea typeface="微软雅黑" panose="020B0503020204020204" pitchFamily="34" charset="-122"/>
              </a:rPr>
              <a:t>响应头是指服务器对客户端请求的应答信息</a:t>
            </a:r>
            <a:r>
              <a:rPr lang="zh-CN" altLang="en-US" sz="1800" dirty="0" smtClean="0">
                <a:solidFill>
                  <a:srgbClr val="595959"/>
                </a:solidFill>
                <a:latin typeface="微软雅黑" panose="020B0503020204020204" pitchFamily="34" charset="-122"/>
                <a:ea typeface="微软雅黑" panose="020B0503020204020204" pitchFamily="34" charset="-122"/>
              </a:rPr>
              <a:t>，它位于状态行的下方，主要</a:t>
            </a:r>
            <a:r>
              <a:rPr lang="zh-CN" altLang="en-US" sz="1800" dirty="0" smtClean="0">
                <a:solidFill>
                  <a:srgbClr val="0070C0"/>
                </a:solidFill>
                <a:latin typeface="微软雅黑" panose="020B0503020204020204" pitchFamily="34" charset="-122"/>
                <a:ea typeface="微软雅黑" panose="020B0503020204020204" pitchFamily="34" charset="-122"/>
              </a:rPr>
              <a:t>由键值对组成</a:t>
            </a:r>
            <a:r>
              <a:rPr lang="zh-CN" altLang="en-US" sz="1800" dirty="0" smtClean="0">
                <a:solidFill>
                  <a:srgbClr val="595959"/>
                </a:solidFill>
                <a:latin typeface="微软雅黑" panose="020B0503020204020204" pitchFamily="34" charset="-122"/>
                <a:ea typeface="微软雅黑" panose="020B0503020204020204" pitchFamily="34" charset="-122"/>
              </a:rPr>
              <a:t>，与HTTP请求中的请求头类似。</a:t>
            </a:r>
            <a:r>
              <a:rPr lang="zh-CN" altLang="en-US" sz="1800" dirty="0" smtClean="0">
                <a:solidFill>
                  <a:srgbClr val="0070C0"/>
                </a:solidFill>
                <a:latin typeface="微软雅黑" panose="020B0503020204020204" pitchFamily="34" charset="-122"/>
                <a:ea typeface="微软雅黑" panose="020B0503020204020204" pitchFamily="34" charset="-122"/>
              </a:rPr>
              <a:t>常见的响应头字段和说明</a:t>
            </a:r>
            <a:r>
              <a:rPr lang="zh-CN" altLang="en-US" sz="1800" dirty="0" smtClean="0">
                <a:solidFill>
                  <a:srgbClr val="595959"/>
                </a:solidFill>
                <a:latin typeface="微软雅黑" panose="020B0503020204020204" pitchFamily="34" charset="-122"/>
                <a:ea typeface="微软雅黑" panose="020B0503020204020204" pitchFamily="34" charset="-122"/>
              </a:rPr>
              <a:t>如下表所示。</a:t>
            </a:r>
            <a:endParaRPr lang="zh-CN" altLang="en-US" sz="1800" dirty="0" smtClean="0">
              <a:solidFill>
                <a:srgbClr val="595959"/>
              </a:solidFill>
              <a:latin typeface="微软雅黑" panose="020B0503020204020204" pitchFamily="34" charset="-122"/>
              <a:ea typeface="微软雅黑" panose="020B0503020204020204" pitchFamily="34" charset="-122"/>
            </a:endParaRPr>
          </a:p>
        </p:txBody>
      </p:sp>
      <p:graphicFrame>
        <p:nvGraphicFramePr>
          <p:cNvPr id="4" name="表格 3"/>
          <p:cNvGraphicFramePr/>
          <p:nvPr>
            <p:custDataLst>
              <p:tags r:id="rId1"/>
            </p:custDataLst>
          </p:nvPr>
        </p:nvGraphicFramePr>
        <p:xfrm>
          <a:off x="1864128" y="2493794"/>
          <a:ext cx="8496000" cy="3528001"/>
        </p:xfrm>
        <a:graphic>
          <a:graphicData uri="http://schemas.openxmlformats.org/drawingml/2006/table">
            <a:tbl>
              <a:tblPr firstRow="1" bandRow="1">
                <a:tableStyleId>{5C22544A-7EE6-4342-B048-85BDC9FD1C3A}</a:tableStyleId>
              </a:tblPr>
              <a:tblGrid>
                <a:gridCol w="3456000"/>
                <a:gridCol w="5040000"/>
              </a:tblGrid>
              <a:tr h="592714">
                <a:tc>
                  <a:txBody>
                    <a:bodyPr/>
                    <a:lstStyle/>
                    <a:p>
                      <a:pPr algn="ctr">
                        <a:lnSpc>
                          <a:spcPct val="90000"/>
                        </a:lnSpc>
                        <a:buNone/>
                      </a:pPr>
                      <a:r>
                        <a:rPr lang="zh-CN" altLang="en-US" sz="1800" b="1">
                          <a:latin typeface="微软雅黑" panose="020B0503020204020204" pitchFamily="34" charset="-122"/>
                          <a:ea typeface="微软雅黑" panose="020B0503020204020204" pitchFamily="34" charset="-122"/>
                        </a:rPr>
                        <a:t>响应头字段</a:t>
                      </a:r>
                      <a:endParaRPr lang="zh-CN" altLang="en-US" sz="1800" b="1">
                        <a:latin typeface="微软雅黑" panose="020B0503020204020204" pitchFamily="34" charset="-122"/>
                        <a:ea typeface="微软雅黑" panose="020B0503020204020204" pitchFamily="34" charset="-122"/>
                      </a:endParaRPr>
                    </a:p>
                  </a:txBody>
                  <a:tcPr anchor="ctr"/>
                </a:tc>
                <a:tc>
                  <a:txBody>
                    <a:bodyPr/>
                    <a:lstStyle/>
                    <a:p>
                      <a:pPr algn="ctr">
                        <a:lnSpc>
                          <a:spcPct val="90000"/>
                        </a:lnSpc>
                        <a:buNone/>
                      </a:pPr>
                      <a:r>
                        <a:rPr lang="zh-CN" altLang="en-US" sz="1800">
                          <a:latin typeface="微软雅黑" panose="020B0503020204020204" pitchFamily="34" charset="-122"/>
                          <a:ea typeface="微软雅黑" panose="020B0503020204020204" pitchFamily="34" charset="-122"/>
                        </a:rPr>
                        <a:t>状态码描述</a:t>
                      </a:r>
                      <a:endParaRPr lang="zh-CN" altLang="en-US" sz="1800">
                        <a:latin typeface="微软雅黑" panose="020B0503020204020204" pitchFamily="34" charset="-122"/>
                        <a:ea typeface="微软雅黑" panose="020B0503020204020204" pitchFamily="34" charset="-122"/>
                      </a:endParaRPr>
                    </a:p>
                  </a:txBody>
                  <a:tcPr anchor="ctr"/>
                </a:tc>
              </a:tr>
              <a:tr h="478967">
                <a:tc>
                  <a:txBody>
                    <a:bodyPr/>
                    <a:lstStyle/>
                    <a:p>
                      <a:pPr algn="ctr">
                        <a:buNone/>
                      </a:pPr>
                      <a:r>
                        <a:rPr lang="zh-CN" altLang="en-US" sz="1800" kern="1200">
                          <a:solidFill>
                            <a:srgbClr val="595959"/>
                          </a:solidFill>
                          <a:latin typeface="微软雅黑" panose="020B0503020204020204" pitchFamily="34" charset="-122"/>
                          <a:ea typeface="微软雅黑" panose="020B0503020204020204" pitchFamily="34" charset="-122"/>
                          <a:cs typeface="+mn-cs"/>
                        </a:rPr>
                        <a:t>Server</a:t>
                      </a:r>
                      <a:endParaRPr lang="zh-CN" altLang="en-US" sz="1800" kern="1200">
                        <a:solidFill>
                          <a:srgbClr val="595959"/>
                        </a:solidFill>
                        <a:latin typeface="微软雅黑" panose="020B0503020204020204" pitchFamily="34" charset="-122"/>
                        <a:ea typeface="微软雅黑" panose="020B0503020204020204" pitchFamily="34" charset="-122"/>
                        <a:cs typeface="+mn-cs"/>
                      </a:endParaRPr>
                    </a:p>
                  </a:txBody>
                  <a:tcPr anchor="ctr"/>
                </a:tc>
                <a:tc>
                  <a:txBody>
                    <a:bodyPr/>
                    <a:lstStyle/>
                    <a:p>
                      <a:pPr algn="l">
                        <a:buNone/>
                      </a:pPr>
                      <a:r>
                        <a:rPr lang="zh-CN" altLang="en-US" sz="1800" kern="1200">
                          <a:solidFill>
                            <a:srgbClr val="595959"/>
                          </a:solidFill>
                          <a:latin typeface="微软雅黑" panose="020B0503020204020204" pitchFamily="34" charset="-122"/>
                          <a:ea typeface="微软雅黑" panose="020B0503020204020204" pitchFamily="34" charset="-122"/>
                          <a:cs typeface="+mn-cs"/>
                        </a:rPr>
                        <a:t>表示服务器用到的软件信息</a:t>
                      </a:r>
                      <a:endParaRPr lang="zh-CN" altLang="en-US" sz="1800" kern="1200">
                        <a:solidFill>
                          <a:srgbClr val="595959"/>
                        </a:solidFill>
                        <a:latin typeface="微软雅黑" panose="020B0503020204020204" pitchFamily="34" charset="-122"/>
                        <a:ea typeface="微软雅黑" panose="020B0503020204020204" pitchFamily="34" charset="-122"/>
                        <a:cs typeface="+mn-cs"/>
                      </a:endParaRPr>
                    </a:p>
                  </a:txBody>
                  <a:tcPr anchor="ctr"/>
                </a:tc>
              </a:tr>
              <a:tr h="466055">
                <a:tc>
                  <a:txBody>
                    <a:bodyPr/>
                    <a:lstStyle/>
                    <a:p>
                      <a:pPr algn="ctr">
                        <a:buClrTx/>
                        <a:buSzTx/>
                        <a:buFontTx/>
                        <a:buNone/>
                      </a:pPr>
                      <a:r>
                        <a:rPr lang="en-US" sz="1800" kern="1200">
                          <a:solidFill>
                            <a:srgbClr val="595959"/>
                          </a:solidFill>
                          <a:latin typeface="微软雅黑" panose="020B0503020204020204" pitchFamily="34" charset="-122"/>
                          <a:ea typeface="微软雅黑" panose="020B0503020204020204" pitchFamily="34" charset="-122"/>
                          <a:cs typeface="+mn-cs"/>
                        </a:rPr>
                        <a:t>Content-Type</a:t>
                      </a:r>
                      <a:endParaRPr lang="en-US" sz="1800" kern="1200">
                        <a:solidFill>
                          <a:srgbClr val="595959"/>
                        </a:solidFill>
                        <a:latin typeface="微软雅黑" panose="020B0503020204020204" pitchFamily="34" charset="-122"/>
                        <a:ea typeface="微软雅黑" panose="020B0503020204020204" pitchFamily="34" charset="-122"/>
                        <a:cs typeface="+mn-cs"/>
                      </a:endParaRPr>
                    </a:p>
                  </a:txBody>
                  <a:tcPr anchor="ctr"/>
                </a:tc>
                <a:tc>
                  <a:txBody>
                    <a:bodyPr/>
                    <a:lstStyle/>
                    <a:p>
                      <a:pPr algn="l">
                        <a:buNone/>
                      </a:pPr>
                      <a:r>
                        <a:rPr sz="1800" kern="1200">
                          <a:solidFill>
                            <a:srgbClr val="595959"/>
                          </a:solidFill>
                          <a:latin typeface="微软雅黑" panose="020B0503020204020204" pitchFamily="34" charset="-122"/>
                          <a:ea typeface="微软雅黑" panose="020B0503020204020204" pitchFamily="34" charset="-122"/>
                          <a:cs typeface="+mn-cs"/>
                        </a:rPr>
                        <a:t>表示服务器实际返回给客户端的内容类型</a:t>
                      </a:r>
                      <a:endParaRPr sz="1800" kern="1200">
                        <a:solidFill>
                          <a:srgbClr val="595959"/>
                        </a:solidFill>
                        <a:latin typeface="微软雅黑" panose="020B0503020204020204" pitchFamily="34" charset="-122"/>
                        <a:ea typeface="微软雅黑" panose="020B0503020204020204" pitchFamily="34" charset="-122"/>
                        <a:cs typeface="+mn-cs"/>
                      </a:endParaRPr>
                    </a:p>
                  </a:txBody>
                  <a:tcPr anchor="ctr"/>
                </a:tc>
              </a:tr>
              <a:tr h="526310">
                <a:tc>
                  <a:txBody>
                    <a:bodyPr/>
                    <a:lstStyle/>
                    <a:p>
                      <a:pPr algn="ctr">
                        <a:buClrTx/>
                        <a:buSzTx/>
                        <a:buFontTx/>
                        <a:buNone/>
                      </a:pPr>
                      <a:r>
                        <a:rPr lang="en-US" sz="1800" kern="1200">
                          <a:solidFill>
                            <a:srgbClr val="595959"/>
                          </a:solidFill>
                          <a:latin typeface="微软雅黑" panose="020B0503020204020204" pitchFamily="34" charset="-122"/>
                          <a:ea typeface="微软雅黑" panose="020B0503020204020204" pitchFamily="34" charset="-122"/>
                          <a:cs typeface="+mn-cs"/>
                        </a:rPr>
                        <a:t>Connection</a:t>
                      </a:r>
                      <a:endParaRPr lang="en-US" sz="1800" kern="1200">
                        <a:solidFill>
                          <a:srgbClr val="595959"/>
                        </a:solidFill>
                        <a:latin typeface="微软雅黑" panose="020B0503020204020204" pitchFamily="34" charset="-122"/>
                        <a:ea typeface="微软雅黑" panose="020B0503020204020204" pitchFamily="34" charset="-122"/>
                        <a:cs typeface="+mn-cs"/>
                      </a:endParaRPr>
                    </a:p>
                  </a:txBody>
                  <a:tcPr anchor="ctr"/>
                </a:tc>
                <a:tc>
                  <a:txBody>
                    <a:bodyPr/>
                    <a:lstStyle/>
                    <a:p>
                      <a:pPr algn="l">
                        <a:buNone/>
                      </a:pPr>
                      <a:r>
                        <a:rPr sz="1800" kern="1200">
                          <a:solidFill>
                            <a:srgbClr val="595959"/>
                          </a:solidFill>
                          <a:latin typeface="微软雅黑" panose="020B0503020204020204" pitchFamily="34" charset="-122"/>
                          <a:ea typeface="微软雅黑" panose="020B0503020204020204" pitchFamily="34" charset="-122"/>
                          <a:cs typeface="+mn-cs"/>
                        </a:rPr>
                        <a:t>表示服务器与客户端的连接类型</a:t>
                      </a:r>
                      <a:endParaRPr sz="1800" kern="1200">
                        <a:solidFill>
                          <a:srgbClr val="595959"/>
                        </a:solidFill>
                        <a:latin typeface="微软雅黑" panose="020B0503020204020204" pitchFamily="34" charset="-122"/>
                        <a:ea typeface="微软雅黑" panose="020B0503020204020204" pitchFamily="34" charset="-122"/>
                        <a:cs typeface="+mn-cs"/>
                      </a:endParaRPr>
                    </a:p>
                  </a:txBody>
                  <a:tcPr anchor="ctr"/>
                </a:tc>
              </a:tr>
              <a:tr h="488190">
                <a:tc>
                  <a:txBody>
                    <a:bodyPr/>
                    <a:lstStyle/>
                    <a:p>
                      <a:pPr algn="ctr">
                        <a:buClrTx/>
                        <a:buSzTx/>
                        <a:buFontTx/>
                        <a:buNone/>
                      </a:pPr>
                      <a:r>
                        <a:rPr sz="1800" kern="1200">
                          <a:solidFill>
                            <a:srgbClr val="595959"/>
                          </a:solidFill>
                          <a:latin typeface="微软雅黑" panose="020B0503020204020204" pitchFamily="34" charset="-122"/>
                          <a:ea typeface="微软雅黑" panose="020B0503020204020204" pitchFamily="34" charset="-122"/>
                          <a:cs typeface="+mn-cs"/>
                        </a:rPr>
                        <a:t>Content-Length</a:t>
                      </a:r>
                      <a:endParaRPr sz="1800" kern="1200">
                        <a:solidFill>
                          <a:srgbClr val="595959"/>
                        </a:solidFill>
                        <a:latin typeface="微软雅黑" panose="020B0503020204020204" pitchFamily="34" charset="-122"/>
                        <a:ea typeface="微软雅黑" panose="020B0503020204020204" pitchFamily="34" charset="-122"/>
                        <a:cs typeface="+mn-cs"/>
                      </a:endParaRPr>
                    </a:p>
                  </a:txBody>
                  <a:tcPr anchor="ctr"/>
                </a:tc>
                <a:tc>
                  <a:txBody>
                    <a:bodyPr/>
                    <a:lstStyle/>
                    <a:p>
                      <a:pPr algn="l">
                        <a:buNone/>
                      </a:pPr>
                      <a:r>
                        <a:rPr sz="1800" kern="1200" smtClean="0">
                          <a:solidFill>
                            <a:srgbClr val="595959"/>
                          </a:solidFill>
                          <a:latin typeface="微软雅黑" panose="020B0503020204020204" pitchFamily="34" charset="-122"/>
                          <a:ea typeface="微软雅黑" panose="020B0503020204020204" pitchFamily="34" charset="-122"/>
                          <a:cs typeface="+mn-cs"/>
                        </a:rPr>
                        <a:t>表示服务器告知浏览器需要接</a:t>
                      </a:r>
                      <a:r>
                        <a:rPr lang="zh-CN" altLang="en-US" sz="1800" kern="1200" smtClean="0">
                          <a:solidFill>
                            <a:srgbClr val="595959"/>
                          </a:solidFill>
                          <a:latin typeface="微软雅黑" panose="020B0503020204020204" pitchFamily="34" charset="-122"/>
                          <a:ea typeface="微软雅黑" panose="020B0503020204020204" pitchFamily="34" charset="-122"/>
                          <a:cs typeface="+mn-cs"/>
                        </a:rPr>
                        <a:t>收</a:t>
                      </a:r>
                      <a:r>
                        <a:rPr sz="1800" kern="1200" smtClean="0">
                          <a:solidFill>
                            <a:srgbClr val="595959"/>
                          </a:solidFill>
                          <a:latin typeface="微软雅黑" panose="020B0503020204020204" pitchFamily="34" charset="-122"/>
                          <a:ea typeface="微软雅黑" panose="020B0503020204020204" pitchFamily="34" charset="-122"/>
                          <a:cs typeface="+mn-cs"/>
                        </a:rPr>
                        <a:t>的数据长度</a:t>
                      </a:r>
                      <a:endParaRPr sz="1800" kern="1200">
                        <a:solidFill>
                          <a:srgbClr val="595959"/>
                        </a:solidFill>
                        <a:latin typeface="微软雅黑" panose="020B0503020204020204" pitchFamily="34" charset="-122"/>
                        <a:ea typeface="微软雅黑" panose="020B0503020204020204" pitchFamily="34" charset="-122"/>
                        <a:cs typeface="+mn-cs"/>
                      </a:endParaRPr>
                    </a:p>
                  </a:txBody>
                  <a:tcPr anchor="ctr"/>
                </a:tc>
              </a:tr>
              <a:tr h="487575">
                <a:tc>
                  <a:txBody>
                    <a:bodyPr/>
                    <a:lstStyle/>
                    <a:p>
                      <a:pPr algn="ctr">
                        <a:buClrTx/>
                        <a:buSzTx/>
                        <a:buFontTx/>
                        <a:buNone/>
                      </a:pPr>
                      <a:r>
                        <a:rPr sz="1800" kern="1200">
                          <a:solidFill>
                            <a:srgbClr val="595959"/>
                          </a:solidFill>
                          <a:latin typeface="微软雅黑" panose="020B0503020204020204" pitchFamily="34" charset="-122"/>
                          <a:ea typeface="微软雅黑" panose="020B0503020204020204" pitchFamily="34" charset="-122"/>
                          <a:cs typeface="+mn-cs"/>
                        </a:rPr>
                        <a:t>Content-Language</a:t>
                      </a:r>
                      <a:endParaRPr sz="1800" kern="1200">
                        <a:solidFill>
                          <a:srgbClr val="595959"/>
                        </a:solidFill>
                        <a:latin typeface="微软雅黑" panose="020B0503020204020204" pitchFamily="34" charset="-122"/>
                        <a:ea typeface="微软雅黑" panose="020B0503020204020204" pitchFamily="34" charset="-122"/>
                        <a:cs typeface="+mn-cs"/>
                      </a:endParaRPr>
                    </a:p>
                  </a:txBody>
                  <a:tcPr anchor="ctr"/>
                </a:tc>
                <a:tc>
                  <a:txBody>
                    <a:bodyPr/>
                    <a:lstStyle/>
                    <a:p>
                      <a:pPr algn="l">
                        <a:buNone/>
                      </a:pPr>
                      <a:r>
                        <a:rPr lang="zh-CN" altLang="en-US" sz="1800" kern="1200">
                          <a:solidFill>
                            <a:srgbClr val="595959"/>
                          </a:solidFill>
                          <a:latin typeface="微软雅黑" panose="020B0503020204020204" pitchFamily="34" charset="-122"/>
                          <a:ea typeface="微软雅黑" panose="020B0503020204020204" pitchFamily="34" charset="-122"/>
                          <a:cs typeface="+mn-cs"/>
                        </a:rPr>
                        <a:t>表示服务器可以识别的</a:t>
                      </a:r>
                      <a:r>
                        <a:rPr lang="zh-CN" altLang="en-US" sz="1800" kern="1200" smtClean="0">
                          <a:solidFill>
                            <a:srgbClr val="595959"/>
                          </a:solidFill>
                          <a:latin typeface="微软雅黑" panose="020B0503020204020204" pitchFamily="34" charset="-122"/>
                          <a:ea typeface="微软雅黑" panose="020B0503020204020204" pitchFamily="34" charset="-122"/>
                          <a:cs typeface="+mn-cs"/>
                        </a:rPr>
                        <a:t>内容语言列表</a:t>
                      </a:r>
                      <a:endParaRPr lang="zh-CN" altLang="en-US" sz="1800" kern="1200">
                        <a:solidFill>
                          <a:srgbClr val="595959"/>
                        </a:solidFill>
                        <a:latin typeface="微软雅黑" panose="020B0503020204020204" pitchFamily="34" charset="-122"/>
                        <a:ea typeface="微软雅黑" panose="020B0503020204020204" pitchFamily="34" charset="-122"/>
                        <a:cs typeface="+mn-cs"/>
                      </a:endParaRPr>
                    </a:p>
                  </a:txBody>
                  <a:tcPr anchor="ctr"/>
                </a:tc>
              </a:tr>
              <a:tr h="488190">
                <a:tc>
                  <a:txBody>
                    <a:bodyPr/>
                    <a:lstStyle/>
                    <a:p>
                      <a:pPr algn="ctr">
                        <a:buClrTx/>
                        <a:buSzTx/>
                        <a:buFontTx/>
                        <a:buNone/>
                      </a:pPr>
                      <a:r>
                        <a:rPr lang="en-US" altLang="zh-CN" sz="1800" kern="1200">
                          <a:solidFill>
                            <a:srgbClr val="595959"/>
                          </a:solidFill>
                          <a:latin typeface="微软雅黑" panose="020B0503020204020204" pitchFamily="34" charset="-122"/>
                          <a:ea typeface="微软雅黑" panose="020B0503020204020204" pitchFamily="34" charset="-122"/>
                          <a:cs typeface="+mn-cs"/>
                        </a:rPr>
                        <a:t>Accept-Encoding</a:t>
                      </a:r>
                      <a:endParaRPr lang="en-US" altLang="zh-CN" sz="1800" kern="1200">
                        <a:solidFill>
                          <a:srgbClr val="595959"/>
                        </a:solidFill>
                        <a:latin typeface="微软雅黑" panose="020B0503020204020204" pitchFamily="34" charset="-122"/>
                        <a:ea typeface="微软雅黑" panose="020B0503020204020204" pitchFamily="34" charset="-122"/>
                        <a:cs typeface="+mn-cs"/>
                      </a:endParaRPr>
                    </a:p>
                  </a:txBody>
                  <a:tcPr anchor="ctr"/>
                </a:tc>
                <a:tc>
                  <a:txBody>
                    <a:bodyPr/>
                    <a:lstStyle/>
                    <a:p>
                      <a:pPr algn="l">
                        <a:buNone/>
                      </a:pPr>
                      <a:r>
                        <a:rPr lang="zh-CN" altLang="en-US" sz="1800" kern="1200">
                          <a:solidFill>
                            <a:srgbClr val="595959"/>
                          </a:solidFill>
                          <a:latin typeface="微软雅黑" panose="020B0503020204020204" pitchFamily="34" charset="-122"/>
                          <a:ea typeface="微软雅黑" panose="020B0503020204020204" pitchFamily="34" charset="-122"/>
                          <a:cs typeface="+mn-cs"/>
                        </a:rPr>
                        <a:t>表示服务器可以发送的数据压缩格式</a:t>
                      </a:r>
                      <a:endParaRPr lang="zh-CN" altLang="en-US" sz="1800" kern="1200">
                        <a:solidFill>
                          <a:srgbClr val="595959"/>
                        </a:solidFill>
                        <a:latin typeface="微软雅黑" panose="020B0503020204020204" pitchFamily="34" charset="-122"/>
                        <a:ea typeface="微软雅黑" panose="020B0503020204020204" pitchFamily="34" charset="-122"/>
                        <a:cs typeface="+mn-cs"/>
                      </a:endParaRPr>
                    </a:p>
                  </a:txBody>
                  <a:tcPr anchor="ctr"/>
                </a:tc>
              </a:tr>
            </a:tbl>
          </a:graphicData>
        </a:graphic>
      </p:graphicFrame>
      <p:sp>
        <p:nvSpPr>
          <p:cNvPr id="31" name="Title 1"/>
          <p:cNvSpPr txBox="1"/>
          <p:nvPr/>
        </p:nvSpPr>
        <p:spPr>
          <a:xfrm>
            <a:off x="1143691" y="266995"/>
            <a:ext cx="3895536"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sz="2400" b="1" dirty="0">
                <a:solidFill>
                  <a:srgbClr val="595959"/>
                </a:solidFill>
                <a:latin typeface="微软雅黑" panose="020B0503020204020204" pitchFamily="34" charset="-122"/>
                <a:ea typeface="微软雅黑" panose="020B0503020204020204" pitchFamily="34" charset="-122"/>
                <a:cs typeface="+mn-ea"/>
                <a:sym typeface="+mn-lt"/>
              </a:rPr>
              <a:t>4.2.3	HTTP响应</a:t>
            </a:r>
            <a:endParaRPr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extBox 35"/>
          <p:cNvSpPr txBox="1">
            <a:spLocks noChangeArrowheads="1"/>
          </p:cNvSpPr>
          <p:nvPr/>
        </p:nvSpPr>
        <p:spPr bwMode="auto">
          <a:xfrm>
            <a:off x="1222057" y="944245"/>
            <a:ext cx="9681845" cy="1785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7" tIns="60958" rIns="121917" bIns="60958">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a:lnSpc>
                <a:spcPct val="150000"/>
              </a:lnSpc>
              <a:buClrTx/>
              <a:buSzTx/>
              <a:buFontTx/>
            </a:pPr>
            <a:r>
              <a:rPr sz="1800" b="1" dirty="0">
                <a:solidFill>
                  <a:srgbClr val="595959"/>
                </a:solidFill>
                <a:latin typeface="微软雅黑" panose="020B0503020204020204" pitchFamily="34" charset="-122"/>
                <a:ea typeface="微软雅黑" panose="020B0503020204020204" pitchFamily="34" charset="-122"/>
              </a:rPr>
              <a:t>3.</a:t>
            </a:r>
            <a:r>
              <a:rPr lang="en-US" sz="1800" b="1" dirty="0">
                <a:solidFill>
                  <a:srgbClr val="595959"/>
                </a:solidFill>
                <a:latin typeface="微软雅黑" panose="020B0503020204020204" pitchFamily="34" charset="-122"/>
                <a:ea typeface="微软雅黑" panose="020B0503020204020204" pitchFamily="34" charset="-122"/>
              </a:rPr>
              <a:t> </a:t>
            </a:r>
            <a:r>
              <a:rPr sz="1800" b="1" dirty="0">
                <a:solidFill>
                  <a:srgbClr val="595959"/>
                </a:solidFill>
                <a:latin typeface="微软雅黑" panose="020B0503020204020204" pitchFamily="34" charset="-122"/>
                <a:ea typeface="微软雅黑" panose="020B0503020204020204" pitchFamily="34" charset="-122"/>
              </a:rPr>
              <a:t>响应体</a:t>
            </a:r>
            <a:endParaRPr sz="1800" b="1" dirty="0">
              <a:solidFill>
                <a:srgbClr val="595959"/>
              </a:solidFill>
              <a:latin typeface="微软雅黑" panose="020B0503020204020204" pitchFamily="34" charset="-122"/>
              <a:ea typeface="微软雅黑" panose="020B0503020204020204" pitchFamily="34" charset="-122"/>
            </a:endParaRPr>
          </a:p>
          <a:p>
            <a:pPr algn="just">
              <a:lnSpc>
                <a:spcPct val="150000"/>
              </a:lnSpc>
              <a:buClrTx/>
              <a:buSzTx/>
              <a:buFontTx/>
            </a:pPr>
            <a:r>
              <a:rPr lang="zh-CN" altLang="en-US" sz="1800" dirty="0" smtClean="0">
                <a:solidFill>
                  <a:srgbClr val="0070C0"/>
                </a:solidFill>
                <a:latin typeface="微软雅黑" panose="020B0503020204020204" pitchFamily="34" charset="-122"/>
                <a:ea typeface="微软雅黑" panose="020B0503020204020204" pitchFamily="34" charset="-122"/>
              </a:rPr>
              <a:t>响应体是服务器发送到客户端的实际内容</a:t>
            </a:r>
            <a:r>
              <a:rPr lang="zh-CN" altLang="en-US" sz="1800" dirty="0" smtClean="0">
                <a:solidFill>
                  <a:srgbClr val="595959"/>
                </a:solidFill>
                <a:latin typeface="微软雅黑" panose="020B0503020204020204" pitchFamily="34" charset="-122"/>
                <a:ea typeface="微软雅黑" panose="020B0503020204020204" pitchFamily="34" charset="-122"/>
              </a:rPr>
              <a:t>，它位于响应头的下方。响应体的</a:t>
            </a:r>
            <a:r>
              <a:rPr lang="zh-CN" altLang="en-US" sz="1800" dirty="0" smtClean="0">
                <a:solidFill>
                  <a:srgbClr val="0070C0"/>
                </a:solidFill>
                <a:latin typeface="微软雅黑" panose="020B0503020204020204" pitchFamily="34" charset="-122"/>
                <a:ea typeface="微软雅黑" panose="020B0503020204020204" pitchFamily="34" charset="-122"/>
              </a:rPr>
              <a:t>内容类型</a:t>
            </a:r>
            <a:r>
              <a:rPr lang="zh-CN" altLang="en-US" sz="1800" dirty="0" smtClean="0">
                <a:solidFill>
                  <a:srgbClr val="595959"/>
                </a:solidFill>
                <a:latin typeface="微软雅黑" panose="020B0503020204020204" pitchFamily="34" charset="-122"/>
                <a:ea typeface="微软雅黑" panose="020B0503020204020204" pitchFamily="34" charset="-122"/>
              </a:rPr>
              <a:t>由响应头中的</a:t>
            </a:r>
            <a:r>
              <a:rPr lang="zh-CN" altLang="en-US" sz="1800" dirty="0" smtClean="0">
                <a:solidFill>
                  <a:srgbClr val="0070C0"/>
                </a:solidFill>
                <a:latin typeface="微软雅黑" panose="020B0503020204020204" pitchFamily="34" charset="-122"/>
                <a:ea typeface="微软雅黑" panose="020B0503020204020204" pitchFamily="34" charset="-122"/>
              </a:rPr>
              <a:t>Content-Type</a:t>
            </a:r>
            <a:r>
              <a:rPr lang="zh-CN" altLang="en-US" sz="1800" smtClean="0">
                <a:solidFill>
                  <a:srgbClr val="0070C0"/>
                </a:solidFill>
                <a:latin typeface="微软雅黑" panose="020B0503020204020204" pitchFamily="34" charset="-122"/>
                <a:ea typeface="微软雅黑" panose="020B0503020204020204" pitchFamily="34" charset="-122"/>
              </a:rPr>
              <a:t>指定</a:t>
            </a:r>
            <a:r>
              <a:rPr lang="zh-CN" altLang="en-US" sz="1800" smtClean="0">
                <a:solidFill>
                  <a:srgbClr val="595959"/>
                </a:solidFill>
                <a:latin typeface="微软雅黑" panose="020B0503020204020204" pitchFamily="34" charset="-122"/>
                <a:ea typeface="微软雅黑" panose="020B0503020204020204" pitchFamily="34" charset="-122"/>
              </a:rPr>
              <a:t>。下面</a:t>
            </a:r>
            <a:r>
              <a:rPr lang="zh-CN" altLang="en-US" sz="1800" dirty="0" smtClean="0">
                <a:solidFill>
                  <a:srgbClr val="595959"/>
                </a:solidFill>
                <a:latin typeface="微软雅黑" panose="020B0503020204020204" pitchFamily="34" charset="-122"/>
                <a:ea typeface="微软雅黑" panose="020B0503020204020204" pitchFamily="34" charset="-122"/>
              </a:rPr>
              <a:t>展示一段使用</a:t>
            </a:r>
            <a:r>
              <a:rPr lang="zh-CN" altLang="en-US" sz="1800" dirty="0" smtClean="0">
                <a:solidFill>
                  <a:srgbClr val="0070C0"/>
                </a:solidFill>
                <a:latin typeface="微软雅黑" panose="020B0503020204020204" pitchFamily="34" charset="-122"/>
                <a:ea typeface="微软雅黑" panose="020B0503020204020204" pitchFamily="34" charset="-122"/>
              </a:rPr>
              <a:t>Fiddler工具抓取到的HTTP响应数据</a:t>
            </a:r>
            <a:r>
              <a:rPr lang="zh-CN" altLang="en-US" sz="1800" dirty="0" smtClean="0">
                <a:solidFill>
                  <a:srgbClr val="595959"/>
                </a:solidFill>
                <a:latin typeface="微软雅黑" panose="020B0503020204020204" pitchFamily="34" charset="-122"/>
                <a:ea typeface="微软雅黑" panose="020B0503020204020204" pitchFamily="34" charset="-122"/>
              </a:rPr>
              <a:t>，如下图所示。</a:t>
            </a:r>
            <a:endParaRPr lang="zh-CN" altLang="en-US" sz="1800" dirty="0" smtClean="0">
              <a:solidFill>
                <a:srgbClr val="595959"/>
              </a:solidFill>
              <a:latin typeface="微软雅黑" panose="020B0503020204020204" pitchFamily="34" charset="-122"/>
              <a:ea typeface="微软雅黑" panose="020B0503020204020204" pitchFamily="34" charset="-122"/>
            </a:endParaRPr>
          </a:p>
        </p:txBody>
      </p:sp>
      <p:sp>
        <p:nvSpPr>
          <p:cNvPr id="31" name="Title 1"/>
          <p:cNvSpPr txBox="1"/>
          <p:nvPr/>
        </p:nvSpPr>
        <p:spPr>
          <a:xfrm>
            <a:off x="1143691" y="266995"/>
            <a:ext cx="3895536"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sz="2400" b="1" dirty="0">
                <a:solidFill>
                  <a:srgbClr val="595959"/>
                </a:solidFill>
                <a:latin typeface="微软雅黑" panose="020B0503020204020204" pitchFamily="34" charset="-122"/>
                <a:ea typeface="微软雅黑" panose="020B0503020204020204" pitchFamily="34" charset="-122"/>
                <a:cs typeface="+mn-ea"/>
                <a:sym typeface="+mn-lt"/>
              </a:rPr>
              <a:t>4.2.3	HTTP响应</a:t>
            </a:r>
            <a:endParaRPr sz="2400" b="1" dirty="0">
              <a:solidFill>
                <a:srgbClr val="595959"/>
              </a:solidFill>
              <a:latin typeface="微软雅黑" panose="020B0503020204020204" pitchFamily="34" charset="-122"/>
              <a:ea typeface="微软雅黑" panose="020B0503020204020204" pitchFamily="34" charset="-122"/>
              <a:cs typeface="+mn-ea"/>
              <a:sym typeface="+mn-lt"/>
            </a:endParaRPr>
          </a:p>
        </p:txBody>
      </p:sp>
      <p:pic>
        <p:nvPicPr>
          <p:cNvPr id="2" name="图片 1" descr="444"/>
          <p:cNvPicPr>
            <a:picLocks noChangeAspect="1"/>
          </p:cNvPicPr>
          <p:nvPr/>
        </p:nvPicPr>
        <p:blipFill>
          <a:blip r:embed="rId1"/>
          <a:stretch>
            <a:fillRect/>
          </a:stretch>
        </p:blipFill>
        <p:spPr>
          <a:xfrm>
            <a:off x="2711206" y="2874019"/>
            <a:ext cx="7502952" cy="3239814"/>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图形 22" descr="讲故事"/>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712767" y="1398145"/>
            <a:ext cx="1015842" cy="1015842"/>
          </a:xfrm>
          <a:prstGeom prst="rect">
            <a:avLst/>
          </a:prstGeom>
        </p:spPr>
      </p:pic>
      <p:sp>
        <p:nvSpPr>
          <p:cNvPr id="25" name="矩形 24"/>
          <p:cNvSpPr/>
          <p:nvPr/>
        </p:nvSpPr>
        <p:spPr>
          <a:xfrm>
            <a:off x="1919206" y="1607820"/>
            <a:ext cx="2868059" cy="67056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思源黑体 CN Regular" panose="020B0500000000000000" pitchFamily="34" charset="-122"/>
              <a:sym typeface="Arial" panose="020B0604020202020204" pitchFamily="34" charset="0"/>
            </a:endParaRPr>
          </a:p>
        </p:txBody>
      </p:sp>
      <p:sp>
        <p:nvSpPr>
          <p:cNvPr id="26" name="文本框 25"/>
          <p:cNvSpPr txBox="1"/>
          <p:nvPr/>
        </p:nvSpPr>
        <p:spPr>
          <a:xfrm>
            <a:off x="1799892" y="1790987"/>
            <a:ext cx="3123641" cy="400110"/>
          </a:xfrm>
          <a:prstGeom prst="rect">
            <a:avLst/>
          </a:prstGeom>
          <a:noFill/>
        </p:spPr>
        <p:txBody>
          <a:bodyPr wrap="square" rtlCol="0">
            <a:spAutoFit/>
          </a:bodyPr>
          <a:lstStyle/>
          <a:p>
            <a:pPr algn="ctr"/>
            <a:r>
              <a:rPr lang="zh-CN" altLang="en-US" sz="20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使用开发者工具进行抓包</a:t>
            </a:r>
            <a:endParaRPr lang="zh-CN" altLang="en-US" sz="2000" dirty="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27" name="矩形 26"/>
          <p:cNvSpPr/>
          <p:nvPr/>
        </p:nvSpPr>
        <p:spPr>
          <a:xfrm>
            <a:off x="4840419" y="1608089"/>
            <a:ext cx="83114" cy="67045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思源黑体 CN Regular" panose="020B0500000000000000" pitchFamily="34" charset="-122"/>
              <a:sym typeface="Arial" panose="020B0604020202020204" pitchFamily="34" charset="0"/>
            </a:endParaRPr>
          </a:p>
        </p:txBody>
      </p:sp>
      <p:sp>
        <p:nvSpPr>
          <p:cNvPr id="28" name="矩形 27"/>
          <p:cNvSpPr/>
          <p:nvPr/>
        </p:nvSpPr>
        <p:spPr>
          <a:xfrm>
            <a:off x="5028118" y="1608089"/>
            <a:ext cx="83114" cy="67045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思源黑体 CN Regular" panose="020B0500000000000000" pitchFamily="34" charset="-122"/>
              <a:sym typeface="Arial" panose="020B0604020202020204" pitchFamily="34" charset="0"/>
            </a:endParaRPr>
          </a:p>
        </p:txBody>
      </p:sp>
      <p:sp>
        <p:nvSpPr>
          <p:cNvPr id="20" name="矩形 19"/>
          <p:cNvSpPr/>
          <p:nvPr/>
        </p:nvSpPr>
        <p:spPr>
          <a:xfrm>
            <a:off x="982980" y="838200"/>
            <a:ext cx="1779905" cy="50609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dirty="0">
                <a:solidFill>
                  <a:srgbClr val="595959"/>
                </a:solidFill>
                <a:latin typeface="微软雅黑" panose="020B0503020204020204" pitchFamily="34" charset="-122"/>
                <a:ea typeface="微软雅黑" panose="020B0503020204020204" pitchFamily="34" charset="-122"/>
              </a:rPr>
              <a:t>多学一招</a:t>
            </a:r>
            <a:endParaRPr lang="zh-CN" dirty="0">
              <a:solidFill>
                <a:srgbClr val="595959"/>
              </a:solidFill>
              <a:latin typeface="微软雅黑" panose="020B0503020204020204" pitchFamily="34" charset="-122"/>
              <a:ea typeface="微软雅黑" panose="020B0503020204020204" pitchFamily="34" charset="-122"/>
            </a:endParaRPr>
          </a:p>
        </p:txBody>
      </p:sp>
      <p:sp>
        <p:nvSpPr>
          <p:cNvPr id="18" name="文本框 17"/>
          <p:cNvSpPr txBox="1"/>
          <p:nvPr/>
        </p:nvSpPr>
        <p:spPr>
          <a:xfrm>
            <a:off x="1343025" y="2637790"/>
            <a:ext cx="9474200" cy="3323987"/>
          </a:xfrm>
          <a:prstGeom prst="rect">
            <a:avLst/>
          </a:prstGeom>
          <a:noFill/>
        </p:spPr>
        <p:txBody>
          <a:bodyPr wrap="square" rtlCol="0" anchor="t">
            <a:spAutoFit/>
          </a:bodyPr>
          <a:lstStyle/>
          <a:p>
            <a:pPr>
              <a:lnSpc>
                <a:spcPct val="150000"/>
              </a:lnSpc>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抓</a:t>
            </a:r>
            <a:r>
              <a:rPr lang="zh-CN" altLang="en-US" sz="2000">
                <a:solidFill>
                  <a:schemeClr val="tx1">
                    <a:lumMod val="75000"/>
                    <a:lumOff val="25000"/>
                  </a:schemeClr>
                </a:solidFill>
                <a:latin typeface="微软雅黑" panose="020B0503020204020204" pitchFamily="34" charset="-122"/>
                <a:ea typeface="微软雅黑" panose="020B0503020204020204" pitchFamily="34" charset="-122"/>
              </a:rPr>
              <a:t>包</a:t>
            </a:r>
            <a:r>
              <a:rPr lang="zh-CN" altLang="en-US" sz="2000" smtClean="0">
                <a:solidFill>
                  <a:schemeClr val="tx1">
                    <a:lumMod val="75000"/>
                    <a:lumOff val="25000"/>
                  </a:schemeClr>
                </a:solidFill>
                <a:latin typeface="微软雅黑" panose="020B0503020204020204" pitchFamily="34" charset="-122"/>
                <a:ea typeface="微软雅黑" panose="020B0503020204020204" pitchFamily="34" charset="-122"/>
              </a:rPr>
              <a:t>是指将</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网络传输中发送或接收的数据包进行</a:t>
            </a:r>
            <a:r>
              <a:rPr lang="zh-CN" altLang="en-US" sz="2000" dirty="0" smtClean="0">
                <a:solidFill>
                  <a:srgbClr val="0070C0"/>
                </a:solidFill>
                <a:latin typeface="微软雅黑" panose="020B0503020204020204" pitchFamily="34" charset="-122"/>
                <a:ea typeface="微软雅黑" panose="020B0503020204020204" pitchFamily="34" charset="-122"/>
              </a:rPr>
              <a:t>截获、重发、编辑、转存</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等操作</a:t>
            </a:r>
            <a:r>
              <a:rPr lang="zh-CN" altLang="en-US" sz="2000" dirty="0" smtClean="0">
                <a:solidFill>
                  <a:schemeClr val="tx1">
                    <a:lumMod val="75000"/>
                    <a:lumOff val="25000"/>
                  </a:schemeClr>
                </a:solidFill>
                <a:latin typeface="微软雅黑" panose="020B0503020204020204" pitchFamily="34" charset="-122"/>
                <a:ea typeface="微软雅黑" panose="020B0503020204020204" pitchFamily="34" charset="-122"/>
              </a:rPr>
              <a:t>。通过对网络上传输的数据进行抓取，并对其进行分析，能够</a:t>
            </a:r>
            <a:r>
              <a:rPr lang="zh-CN" altLang="en-US" sz="2000" dirty="0">
                <a:solidFill>
                  <a:srgbClr val="0070C0"/>
                </a:solidFill>
                <a:latin typeface="微软雅黑" panose="020B0503020204020204" pitchFamily="34" charset="-122"/>
                <a:ea typeface="微软雅黑" panose="020B0503020204020204" pitchFamily="34" charset="-122"/>
              </a:rPr>
              <a:t>分析程序网络接口</a:t>
            </a:r>
            <a:r>
              <a:rPr lang="zh-CN" altLang="en-US" sz="2000" dirty="0" smtClean="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2000" dirty="0">
                <a:solidFill>
                  <a:srgbClr val="0070C0"/>
                </a:solidFill>
                <a:latin typeface="微软雅黑" panose="020B0503020204020204" pitchFamily="34" charset="-122"/>
                <a:ea typeface="微软雅黑" panose="020B0503020204020204" pitchFamily="34" charset="-122"/>
              </a:rPr>
              <a:t>检查网络安全</a:t>
            </a:r>
            <a:r>
              <a:rPr lang="zh-CN" altLang="en-US" sz="2000" dirty="0" smtClean="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2000" dirty="0">
                <a:solidFill>
                  <a:srgbClr val="0070C0"/>
                </a:solidFill>
                <a:latin typeface="微软雅黑" panose="020B0503020204020204" pitchFamily="34" charset="-122"/>
                <a:ea typeface="微软雅黑" panose="020B0503020204020204" pitchFamily="34" charset="-122"/>
              </a:rPr>
              <a:t>分析网络故障</a:t>
            </a:r>
            <a:r>
              <a:rPr lang="zh-CN" altLang="en-US" sz="2000" smtClean="0">
                <a:solidFill>
                  <a:schemeClr val="tx1">
                    <a:lumMod val="75000"/>
                    <a:lumOff val="25000"/>
                  </a:schemeClr>
                </a:solidFill>
                <a:latin typeface="微软雅黑" panose="020B0503020204020204" pitchFamily="34" charset="-122"/>
                <a:ea typeface="微软雅黑" panose="020B0503020204020204" pitchFamily="34" charset="-122"/>
              </a:rPr>
              <a:t>等。</a:t>
            </a:r>
            <a:endParaRPr lang="en-US" altLang="zh-CN" sz="2000" smtClean="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50000"/>
              </a:lnSpc>
            </a:pPr>
            <a:endParaRPr lang="zh-CN" altLang="en-US" sz="2000" dirty="0" smtClean="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50000"/>
              </a:lnSpc>
            </a:pPr>
            <a:r>
              <a:rPr lang="zh-CN" altLang="en-US" sz="2000" dirty="0" smtClean="0">
                <a:solidFill>
                  <a:srgbClr val="0070C0"/>
                </a:solidFill>
                <a:latin typeface="微软雅黑" panose="020B0503020204020204" pitchFamily="34" charset="-122"/>
                <a:ea typeface="微软雅黑" panose="020B0503020204020204" pitchFamily="34" charset="-122"/>
              </a:rPr>
              <a:t>抓包工具是拦截并查看网络数据包内容的软件</a:t>
            </a:r>
            <a:r>
              <a:rPr lang="zh-CN" altLang="en-US" sz="2000" dirty="0" smtClean="0">
                <a:solidFill>
                  <a:schemeClr val="tx1">
                    <a:lumMod val="75000"/>
                    <a:lumOff val="25000"/>
                  </a:schemeClr>
                </a:solidFill>
                <a:latin typeface="微软雅黑" panose="020B0503020204020204" pitchFamily="34" charset="-122"/>
                <a:ea typeface="微软雅黑" panose="020B0503020204020204" pitchFamily="34" charset="-122"/>
              </a:rPr>
              <a:t>，常用的抓包工具有</a:t>
            </a:r>
            <a:r>
              <a:rPr lang="zh-CN" altLang="en-US" sz="2000" dirty="0" smtClean="0">
                <a:solidFill>
                  <a:srgbClr val="0070C0"/>
                </a:solidFill>
                <a:latin typeface="微软雅黑" panose="020B0503020204020204" pitchFamily="34" charset="-122"/>
                <a:ea typeface="微软雅黑" panose="020B0503020204020204" pitchFamily="34" charset="-122"/>
              </a:rPr>
              <a:t>Fiddler、Sniffer</a:t>
            </a:r>
            <a:r>
              <a:rPr lang="zh-CN" altLang="en-US" sz="2000" smtClean="0">
                <a:solidFill>
                  <a:srgbClr val="0070C0"/>
                </a:solidFill>
                <a:latin typeface="微软雅黑" panose="020B0503020204020204" pitchFamily="34" charset="-122"/>
                <a:ea typeface="微软雅黑" panose="020B0503020204020204" pitchFamily="34" charset="-122"/>
              </a:rPr>
              <a:t>、I</a:t>
            </a:r>
            <a:r>
              <a:rPr lang="en-US" altLang="zh-CN" sz="2000" smtClean="0">
                <a:solidFill>
                  <a:srgbClr val="0070C0"/>
                </a:solidFill>
                <a:latin typeface="微软雅黑" panose="020B0503020204020204" pitchFamily="34" charset="-122"/>
                <a:ea typeface="微软雅黑" panose="020B0503020204020204" pitchFamily="34" charset="-122"/>
              </a:rPr>
              <a:t>PT</a:t>
            </a:r>
            <a:r>
              <a:rPr lang="zh-CN" altLang="en-US" sz="2000" smtClean="0">
                <a:solidFill>
                  <a:srgbClr val="0070C0"/>
                </a:solidFill>
                <a:latin typeface="微软雅黑" panose="020B0503020204020204" pitchFamily="34" charset="-122"/>
                <a:ea typeface="微软雅黑" panose="020B0503020204020204" pitchFamily="34" charset="-122"/>
              </a:rPr>
              <a:t>ool</a:t>
            </a:r>
            <a:r>
              <a:rPr lang="en-US" altLang="zh-CN" sz="2000">
                <a:solidFill>
                  <a:srgbClr val="0070C0"/>
                </a:solidFill>
                <a:latin typeface="微软雅黑" panose="020B0503020204020204" pitchFamily="34" charset="-122"/>
                <a:ea typeface="微软雅黑" panose="020B0503020204020204" pitchFamily="34" charset="-122"/>
              </a:rPr>
              <a:t>s</a:t>
            </a:r>
            <a:r>
              <a:rPr lang="zh-CN" altLang="en-US" sz="2000" smtClean="0">
                <a:solidFill>
                  <a:schemeClr val="tx1">
                    <a:lumMod val="75000"/>
                    <a:lumOff val="25000"/>
                  </a:schemeClr>
                </a:solidFill>
                <a:latin typeface="微软雅黑" panose="020B0503020204020204" pitchFamily="34" charset="-122"/>
                <a:ea typeface="微软雅黑" panose="020B0503020204020204" pitchFamily="34" charset="-122"/>
              </a:rPr>
              <a:t>等</a:t>
            </a:r>
            <a:r>
              <a:rPr lang="zh-CN" altLang="en-US" sz="2000" dirty="0" smtClean="0">
                <a:solidFill>
                  <a:schemeClr val="tx1">
                    <a:lumMod val="75000"/>
                    <a:lumOff val="25000"/>
                  </a:schemeClr>
                </a:solidFill>
                <a:latin typeface="微软雅黑" panose="020B0503020204020204" pitchFamily="34" charset="-122"/>
                <a:ea typeface="微软雅黑" panose="020B0503020204020204" pitchFamily="34" charset="-122"/>
              </a:rPr>
              <a:t>。这些抓包工具的功能各异，但是基本使用原理相同</a:t>
            </a:r>
            <a:r>
              <a:rPr lang="zh-CN" altLang="en-US" sz="2000" smtClean="0">
                <a:solidFill>
                  <a:schemeClr val="tx1">
                    <a:lumMod val="75000"/>
                    <a:lumOff val="25000"/>
                  </a:schemeClr>
                </a:solidFill>
                <a:latin typeface="微软雅黑" panose="020B0503020204020204" pitchFamily="34" charset="-122"/>
                <a:ea typeface="微软雅黑" panose="020B0503020204020204" pitchFamily="34" charset="-122"/>
              </a:rPr>
              <a:t>，除了可以使用</a:t>
            </a:r>
            <a:r>
              <a:rPr lang="zh-CN" altLang="en-US" sz="2000" dirty="0" smtClean="0">
                <a:solidFill>
                  <a:schemeClr val="tx1">
                    <a:lumMod val="75000"/>
                    <a:lumOff val="25000"/>
                  </a:schemeClr>
                </a:solidFill>
                <a:latin typeface="微软雅黑" panose="020B0503020204020204" pitchFamily="34" charset="-122"/>
                <a:ea typeface="微软雅黑" panose="020B0503020204020204" pitchFamily="34" charset="-122"/>
              </a:rPr>
              <a:t>抓包工具进行</a:t>
            </a:r>
            <a:r>
              <a:rPr lang="zh-CN" altLang="en-US" sz="2000" smtClean="0">
                <a:solidFill>
                  <a:schemeClr val="tx1">
                    <a:lumMod val="75000"/>
                    <a:lumOff val="25000"/>
                  </a:schemeClr>
                </a:solidFill>
                <a:latin typeface="微软雅黑" panose="020B0503020204020204" pitchFamily="34" charset="-122"/>
                <a:ea typeface="微软雅黑" panose="020B0503020204020204" pitchFamily="34" charset="-122"/>
              </a:rPr>
              <a:t>抓包外</a:t>
            </a:r>
            <a:r>
              <a:rPr lang="zh-CN" altLang="en-US" sz="2000" dirty="0" smtClean="0">
                <a:solidFill>
                  <a:schemeClr val="tx1">
                    <a:lumMod val="75000"/>
                    <a:lumOff val="25000"/>
                  </a:schemeClr>
                </a:solidFill>
                <a:latin typeface="微软雅黑" panose="020B0503020204020204" pitchFamily="34" charset="-122"/>
                <a:ea typeface="微软雅黑" panose="020B0503020204020204" pitchFamily="34" charset="-122"/>
              </a:rPr>
              <a:t>，还可以使用</a:t>
            </a:r>
            <a:r>
              <a:rPr lang="zh-CN" altLang="en-US" sz="2000" dirty="0" smtClean="0">
                <a:solidFill>
                  <a:srgbClr val="0070C0"/>
                </a:solidFill>
                <a:latin typeface="微软雅黑" panose="020B0503020204020204" pitchFamily="34" charset="-122"/>
                <a:ea typeface="微软雅黑" panose="020B0503020204020204" pitchFamily="34" charset="-122"/>
              </a:rPr>
              <a:t>浏览器自带的开发者工具</a:t>
            </a:r>
            <a:r>
              <a:rPr lang="zh-CN" altLang="en-US" sz="2000" dirty="0" smtClean="0">
                <a:solidFill>
                  <a:schemeClr val="tx1">
                    <a:lumMod val="75000"/>
                    <a:lumOff val="25000"/>
                  </a:schemeClr>
                </a:solidFill>
                <a:latin typeface="微软雅黑" panose="020B0503020204020204" pitchFamily="34" charset="-122"/>
                <a:ea typeface="微软雅黑" panose="020B0503020204020204" pitchFamily="34" charset="-122"/>
              </a:rPr>
              <a:t>进行抓包。</a:t>
            </a:r>
            <a:endParaRPr lang="zh-CN" altLang="en-US" sz="2000" dirty="0" smtClean="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1" name="Title 1"/>
          <p:cNvSpPr txBox="1"/>
          <p:nvPr/>
        </p:nvSpPr>
        <p:spPr>
          <a:xfrm>
            <a:off x="1143691" y="266995"/>
            <a:ext cx="3895536"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sz="2400" b="1" dirty="0">
                <a:solidFill>
                  <a:srgbClr val="595959"/>
                </a:solidFill>
                <a:latin typeface="微软雅黑" panose="020B0503020204020204" pitchFamily="34" charset="-122"/>
                <a:ea typeface="微软雅黑" panose="020B0503020204020204" pitchFamily="34" charset="-122"/>
                <a:cs typeface="+mn-ea"/>
                <a:sym typeface="+mn-lt"/>
              </a:rPr>
              <a:t>4.2.3	HTTP响应</a:t>
            </a:r>
            <a:endParaRPr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982980" y="838200"/>
            <a:ext cx="1779905" cy="50609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dirty="0">
                <a:solidFill>
                  <a:srgbClr val="595959"/>
                </a:solidFill>
                <a:latin typeface="微软雅黑" panose="020B0503020204020204" pitchFamily="34" charset="-122"/>
                <a:ea typeface="微软雅黑" panose="020B0503020204020204" pitchFamily="34" charset="-122"/>
              </a:rPr>
              <a:t>多学一招</a:t>
            </a:r>
            <a:endParaRPr lang="zh-CN" dirty="0">
              <a:solidFill>
                <a:srgbClr val="595959"/>
              </a:solidFill>
              <a:latin typeface="微软雅黑" panose="020B0503020204020204" pitchFamily="34" charset="-122"/>
              <a:ea typeface="微软雅黑" panose="020B0503020204020204" pitchFamily="34" charset="-122"/>
            </a:endParaRPr>
          </a:p>
        </p:txBody>
      </p:sp>
      <p:sp>
        <p:nvSpPr>
          <p:cNvPr id="31" name="Title 1"/>
          <p:cNvSpPr txBox="1"/>
          <p:nvPr/>
        </p:nvSpPr>
        <p:spPr>
          <a:xfrm>
            <a:off x="1143691" y="266995"/>
            <a:ext cx="3895536"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sz="2400" b="1" dirty="0">
                <a:solidFill>
                  <a:srgbClr val="595959"/>
                </a:solidFill>
                <a:latin typeface="微软雅黑" panose="020B0503020204020204" pitchFamily="34" charset="-122"/>
                <a:ea typeface="微软雅黑" panose="020B0503020204020204" pitchFamily="34" charset="-122"/>
                <a:cs typeface="+mn-ea"/>
                <a:sym typeface="+mn-lt"/>
              </a:rPr>
              <a:t>4.2.3	HTTP响应</a:t>
            </a:r>
            <a:endParaRPr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2" name="文本框 1"/>
          <p:cNvSpPr txBox="1"/>
          <p:nvPr/>
        </p:nvSpPr>
        <p:spPr>
          <a:xfrm>
            <a:off x="1002665" y="1409414"/>
            <a:ext cx="10619740" cy="1477328"/>
          </a:xfrm>
          <a:prstGeom prst="rect">
            <a:avLst/>
          </a:prstGeom>
          <a:noFill/>
        </p:spPr>
        <p:txBody>
          <a:bodyPr wrap="square" rtlCol="0" anchor="t">
            <a:spAutoFit/>
          </a:bodyPr>
          <a:lstStyle/>
          <a:p>
            <a:pPr>
              <a:lnSpc>
                <a:spcPct val="150000"/>
              </a:lnSpc>
            </a:pPr>
            <a:r>
              <a:rPr lang="zh-CN" altLang="en-US" sz="2000" smtClean="0">
                <a:solidFill>
                  <a:schemeClr val="tx1">
                    <a:lumMod val="75000"/>
                    <a:lumOff val="25000"/>
                  </a:schemeClr>
                </a:solidFill>
                <a:latin typeface="微软雅黑" panose="020B0503020204020204" pitchFamily="34" charset="-122"/>
                <a:ea typeface="微软雅黑" panose="020B0503020204020204" pitchFamily="34" charset="-122"/>
              </a:rPr>
              <a:t>下面以使用Chrome</a:t>
            </a:r>
            <a:r>
              <a:rPr lang="zh-CN" altLang="en-US" sz="2000" dirty="0" smtClean="0">
                <a:solidFill>
                  <a:schemeClr val="tx1">
                    <a:lumMod val="75000"/>
                    <a:lumOff val="25000"/>
                  </a:schemeClr>
                </a:solidFill>
                <a:latin typeface="微软雅黑" panose="020B0503020204020204" pitchFamily="34" charset="-122"/>
                <a:ea typeface="微软雅黑" panose="020B0503020204020204" pitchFamily="34" charset="-122"/>
              </a:rPr>
              <a:t>浏览器</a:t>
            </a:r>
            <a:r>
              <a:rPr lang="zh-CN" altLang="en-US" sz="2000" dirty="0" smtClean="0">
                <a:solidFill>
                  <a:srgbClr val="0070C0"/>
                </a:solidFill>
                <a:latin typeface="微软雅黑" panose="020B0503020204020204" pitchFamily="34" charset="-122"/>
                <a:ea typeface="微软雅黑" panose="020B0503020204020204" pitchFamily="34" charset="-122"/>
              </a:rPr>
              <a:t>访问TPshop开源商城首页</a:t>
            </a:r>
            <a:r>
              <a:rPr lang="zh-CN" altLang="en-US" sz="2000" dirty="0" smtClean="0">
                <a:solidFill>
                  <a:schemeClr val="tx1">
                    <a:lumMod val="75000"/>
                    <a:lumOff val="25000"/>
                  </a:schemeClr>
                </a:solidFill>
                <a:latin typeface="微软雅黑" panose="020B0503020204020204" pitchFamily="34" charset="-122"/>
                <a:ea typeface="微软雅黑" panose="020B0503020204020204" pitchFamily="34" charset="-122"/>
              </a:rPr>
              <a:t>为例，演示如何</a:t>
            </a:r>
            <a:r>
              <a:rPr lang="zh-CN" altLang="en-US" sz="2000" dirty="0" smtClean="0">
                <a:solidFill>
                  <a:srgbClr val="0070C0"/>
                </a:solidFill>
                <a:latin typeface="微软雅黑" panose="020B0503020204020204" pitchFamily="34" charset="-122"/>
                <a:ea typeface="微软雅黑" panose="020B0503020204020204" pitchFamily="34" charset="-122"/>
              </a:rPr>
              <a:t>通过开发者工具进行抓</a:t>
            </a:r>
            <a:r>
              <a:rPr lang="zh-CN" altLang="en-US" sz="2000" smtClean="0">
                <a:solidFill>
                  <a:srgbClr val="0070C0"/>
                </a:solidFill>
                <a:latin typeface="微软雅黑" panose="020B0503020204020204" pitchFamily="34" charset="-122"/>
                <a:ea typeface="微软雅黑" panose="020B0503020204020204" pitchFamily="34" charset="-122"/>
              </a:rPr>
              <a:t>包</a:t>
            </a:r>
            <a:r>
              <a:rPr lang="zh-CN" altLang="en-US" sz="2000" smtClean="0">
                <a:solidFill>
                  <a:schemeClr val="tx1">
                    <a:lumMod val="75000"/>
                    <a:lumOff val="25000"/>
                  </a:schemeClr>
                </a:solidFill>
                <a:latin typeface="微软雅黑" panose="020B0503020204020204" pitchFamily="34" charset="-122"/>
                <a:ea typeface="微软雅黑" panose="020B0503020204020204" pitchFamily="34" charset="-122"/>
              </a:rPr>
              <a:t>。首先</a:t>
            </a:r>
            <a:r>
              <a:rPr lang="zh-CN" altLang="en-US" sz="2000" dirty="0" smtClean="0">
                <a:solidFill>
                  <a:schemeClr val="tx1">
                    <a:lumMod val="75000"/>
                    <a:lumOff val="25000"/>
                  </a:schemeClr>
                </a:solidFill>
                <a:latin typeface="微软雅黑" panose="020B0503020204020204" pitchFamily="34" charset="-122"/>
                <a:ea typeface="微软雅黑" panose="020B0503020204020204" pitchFamily="34" charset="-122"/>
              </a:rPr>
              <a:t>在浏览器中访问TPshop开源商</a:t>
            </a:r>
            <a:r>
              <a:rPr lang="zh-CN" altLang="en-US" sz="2000" smtClean="0">
                <a:solidFill>
                  <a:schemeClr val="tx1">
                    <a:lumMod val="75000"/>
                    <a:lumOff val="25000"/>
                  </a:schemeClr>
                </a:solidFill>
                <a:latin typeface="微软雅黑" panose="020B0503020204020204" pitchFamily="34" charset="-122"/>
                <a:ea typeface="微软雅黑" panose="020B0503020204020204" pitchFamily="34" charset="-122"/>
              </a:rPr>
              <a:t>城，按键盘上的</a:t>
            </a:r>
            <a:r>
              <a:rPr lang="zh-CN" altLang="en-US" sz="2000">
                <a:solidFill>
                  <a:srgbClr val="0070C0"/>
                </a:solidFill>
                <a:latin typeface="微软雅黑" panose="020B0503020204020204" pitchFamily="34" charset="-122"/>
                <a:ea typeface="微软雅黑" panose="020B0503020204020204" pitchFamily="34" charset="-122"/>
              </a:rPr>
              <a:t>“</a:t>
            </a:r>
            <a:r>
              <a:rPr lang="en-US" altLang="zh-CN" sz="2000">
                <a:solidFill>
                  <a:srgbClr val="0070C0"/>
                </a:solidFill>
                <a:latin typeface="微软雅黑" panose="020B0503020204020204" pitchFamily="34" charset="-122"/>
                <a:ea typeface="微软雅黑" panose="020B0503020204020204" pitchFamily="34" charset="-122"/>
              </a:rPr>
              <a:t>F12</a:t>
            </a:r>
            <a:r>
              <a:rPr lang="zh-CN" altLang="en-US" sz="2000">
                <a:solidFill>
                  <a:srgbClr val="0070C0"/>
                </a:solidFill>
                <a:latin typeface="微软雅黑" panose="020B0503020204020204" pitchFamily="34" charset="-122"/>
                <a:ea typeface="微软雅黑" panose="020B0503020204020204" pitchFamily="34" charset="-122"/>
              </a:rPr>
              <a:t>”</a:t>
            </a:r>
            <a:r>
              <a:rPr lang="zh-CN" altLang="en-US" sz="2000" smtClean="0">
                <a:solidFill>
                  <a:schemeClr val="tx1">
                    <a:lumMod val="75000"/>
                    <a:lumOff val="25000"/>
                  </a:schemeClr>
                </a:solidFill>
                <a:latin typeface="微软雅黑" panose="020B0503020204020204" pitchFamily="34" charset="-122"/>
                <a:ea typeface="微软雅黑" panose="020B0503020204020204" pitchFamily="34" charset="-122"/>
              </a:rPr>
              <a:t>键，打开开发者工具，单击</a:t>
            </a:r>
            <a:r>
              <a:rPr lang="zh-CN" altLang="en-US" sz="2000" smtClean="0">
                <a:solidFill>
                  <a:srgbClr val="0070C0"/>
                </a:solidFill>
                <a:latin typeface="微软雅黑" panose="020B0503020204020204" pitchFamily="34" charset="-122"/>
                <a:ea typeface="微软雅黑" panose="020B0503020204020204" pitchFamily="34" charset="-122"/>
              </a:rPr>
              <a:t>“Network”</a:t>
            </a:r>
            <a:r>
              <a:rPr lang="zh-CN" altLang="en-US" sz="2000" smtClean="0">
                <a:solidFill>
                  <a:schemeClr val="tx1">
                    <a:lumMod val="75000"/>
                    <a:lumOff val="25000"/>
                  </a:schemeClr>
                </a:solidFill>
                <a:latin typeface="微软雅黑" panose="020B0503020204020204" pitchFamily="34" charset="-122"/>
                <a:ea typeface="微软雅黑" panose="020B0503020204020204" pitchFamily="34" charset="-122"/>
              </a:rPr>
              <a:t>可以</a:t>
            </a:r>
            <a:r>
              <a:rPr lang="zh-CN" altLang="en-US" sz="2000" dirty="0" smtClean="0">
                <a:solidFill>
                  <a:srgbClr val="0070C0"/>
                </a:solidFill>
                <a:latin typeface="微软雅黑" panose="020B0503020204020204" pitchFamily="34" charset="-122"/>
                <a:ea typeface="微软雅黑" panose="020B0503020204020204" pitchFamily="34" charset="-122"/>
              </a:rPr>
              <a:t>查看抓取的相关数据信息</a:t>
            </a:r>
            <a:r>
              <a:rPr lang="zh-CN" altLang="en-US" sz="2000" dirty="0" smtClean="0">
                <a:solidFill>
                  <a:schemeClr val="tx1">
                    <a:lumMod val="75000"/>
                    <a:lumOff val="25000"/>
                  </a:schemeClr>
                </a:solidFill>
                <a:latin typeface="微软雅黑" panose="020B0503020204020204" pitchFamily="34" charset="-122"/>
                <a:ea typeface="微软雅黑" panose="020B0503020204020204" pitchFamily="34" charset="-122"/>
              </a:rPr>
              <a:t>，如下图所示。</a:t>
            </a:r>
            <a:endParaRPr lang="zh-CN" altLang="en-US" sz="2000" dirty="0" smtClean="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359206" y="2886742"/>
            <a:ext cx="6321554" cy="3731666"/>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982980" y="838200"/>
            <a:ext cx="1779905" cy="50609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dirty="0">
                <a:solidFill>
                  <a:srgbClr val="595959"/>
                </a:solidFill>
                <a:latin typeface="微软雅黑" panose="020B0503020204020204" pitchFamily="34" charset="-122"/>
                <a:ea typeface="微软雅黑" panose="020B0503020204020204" pitchFamily="34" charset="-122"/>
              </a:rPr>
              <a:t>多学一招</a:t>
            </a:r>
            <a:endParaRPr lang="zh-CN" dirty="0">
              <a:solidFill>
                <a:srgbClr val="595959"/>
              </a:solidFill>
              <a:latin typeface="微软雅黑" panose="020B0503020204020204" pitchFamily="34" charset="-122"/>
              <a:ea typeface="微软雅黑" panose="020B0503020204020204" pitchFamily="34" charset="-122"/>
            </a:endParaRPr>
          </a:p>
        </p:txBody>
      </p:sp>
      <p:sp>
        <p:nvSpPr>
          <p:cNvPr id="31" name="Title 1"/>
          <p:cNvSpPr txBox="1"/>
          <p:nvPr/>
        </p:nvSpPr>
        <p:spPr>
          <a:xfrm>
            <a:off x="1143691" y="266995"/>
            <a:ext cx="3895536"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sz="2400" b="1" dirty="0">
                <a:solidFill>
                  <a:srgbClr val="595959"/>
                </a:solidFill>
                <a:latin typeface="微软雅黑" panose="020B0503020204020204" pitchFamily="34" charset="-122"/>
                <a:ea typeface="微软雅黑" panose="020B0503020204020204" pitchFamily="34" charset="-122"/>
                <a:cs typeface="+mn-ea"/>
                <a:sym typeface="+mn-lt"/>
              </a:rPr>
              <a:t>4.2.3	HTTP响应</a:t>
            </a:r>
            <a:endParaRPr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2" name="文本框 1"/>
          <p:cNvSpPr txBox="1"/>
          <p:nvPr/>
        </p:nvSpPr>
        <p:spPr>
          <a:xfrm>
            <a:off x="911225" y="1413510"/>
            <a:ext cx="10619740" cy="506730"/>
          </a:xfrm>
          <a:prstGeom prst="rect">
            <a:avLst/>
          </a:prstGeom>
          <a:noFill/>
        </p:spPr>
        <p:txBody>
          <a:bodyPr wrap="square" rtlCol="0" anchor="t">
            <a:spAutoFit/>
          </a:bodyPr>
          <a:lstStyle/>
          <a:p>
            <a:pPr>
              <a:lnSpc>
                <a:spcPct val="150000"/>
              </a:lnSpc>
            </a:pPr>
            <a:r>
              <a:rPr lang="zh-CN" altLang="en-US" sz="2000" dirty="0" smtClean="0">
                <a:solidFill>
                  <a:schemeClr val="tx1">
                    <a:lumMod val="75000"/>
                    <a:lumOff val="25000"/>
                  </a:schemeClr>
                </a:solidFill>
                <a:latin typeface="微软雅黑" panose="020B0503020204020204" pitchFamily="34" charset="-122"/>
                <a:ea typeface="微软雅黑" panose="020B0503020204020204" pitchFamily="34" charset="-122"/>
              </a:rPr>
              <a:t>单击浏览器左上方的“ </a:t>
            </a:r>
            <a:r>
              <a:rPr lang="en-US" altLang="zh-CN" sz="2000" dirty="0" smtClean="0">
                <a:solidFill>
                  <a:schemeClr val="tx1">
                    <a:lumMod val="75000"/>
                    <a:lumOff val="25000"/>
                  </a:schemeClr>
                </a:solidFill>
                <a:latin typeface="微软雅黑" panose="020B0503020204020204" pitchFamily="34" charset="-122"/>
                <a:ea typeface="微软雅黑" panose="020B0503020204020204" pitchFamily="34" charset="-122"/>
              </a:rPr>
              <a:t>    </a:t>
            </a:r>
            <a:r>
              <a:rPr lang="zh-CN" altLang="en-US" sz="2000" dirty="0" smtClean="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2000" smtClean="0">
                <a:solidFill>
                  <a:schemeClr val="tx1">
                    <a:lumMod val="75000"/>
                    <a:lumOff val="25000"/>
                  </a:schemeClr>
                </a:solidFill>
                <a:latin typeface="微软雅黑" panose="020B0503020204020204" pitchFamily="34" charset="-122"/>
                <a:ea typeface="微软雅黑" panose="020B0503020204020204" pitchFamily="34" charset="-122"/>
              </a:rPr>
              <a:t>刷新页面，</a:t>
            </a:r>
            <a:r>
              <a:rPr lang="zh-CN" altLang="en-US" sz="2000" smtClean="0">
                <a:solidFill>
                  <a:srgbClr val="0070C0"/>
                </a:solidFill>
                <a:latin typeface="微软雅黑" panose="020B0503020204020204" pitchFamily="34" charset="-122"/>
                <a:ea typeface="微软雅黑" panose="020B0503020204020204" pitchFamily="34" charset="-122"/>
              </a:rPr>
              <a:t>重新</a:t>
            </a:r>
            <a:r>
              <a:rPr lang="zh-CN" altLang="en-US" sz="2000" dirty="0" smtClean="0">
                <a:solidFill>
                  <a:srgbClr val="0070C0"/>
                </a:solidFill>
                <a:latin typeface="微软雅黑" panose="020B0503020204020204" pitchFamily="34" charset="-122"/>
                <a:ea typeface="微软雅黑" panose="020B0503020204020204" pitchFamily="34" charset="-122"/>
              </a:rPr>
              <a:t>抓取请求资源信息</a:t>
            </a:r>
            <a:r>
              <a:rPr lang="zh-CN" altLang="en-US" sz="2000" dirty="0" smtClean="0">
                <a:solidFill>
                  <a:schemeClr val="tx1">
                    <a:lumMod val="75000"/>
                    <a:lumOff val="25000"/>
                  </a:schemeClr>
                </a:solidFill>
                <a:latin typeface="微软雅黑" panose="020B0503020204020204" pitchFamily="34" charset="-122"/>
                <a:ea typeface="微软雅黑" panose="020B0503020204020204" pitchFamily="34" charset="-122"/>
              </a:rPr>
              <a:t>，如下图所示。</a:t>
            </a:r>
            <a:endParaRPr lang="zh-CN" altLang="en-US" sz="2000" dirty="0" smtClean="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61" name="图片 1"/>
          <p:cNvPicPr/>
          <p:nvPr/>
        </p:nvPicPr>
        <p:blipFill>
          <a:blip r:embed="rId1"/>
          <a:stretch>
            <a:fillRect/>
          </a:stretch>
        </p:blipFill>
        <p:spPr>
          <a:xfrm>
            <a:off x="3575206" y="1597660"/>
            <a:ext cx="243205" cy="238125"/>
          </a:xfrm>
          <a:prstGeom prst="rect">
            <a:avLst/>
          </a:prstGeom>
          <a:noFill/>
          <a:ln>
            <a:solidFill>
              <a:schemeClr val="bg1">
                <a:lumMod val="85000"/>
              </a:schemeClr>
            </a:solidFill>
          </a:ln>
        </p:spPr>
      </p:pic>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62885" y="2090535"/>
            <a:ext cx="7580922" cy="4475081"/>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982980" y="838200"/>
            <a:ext cx="1779905" cy="50609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dirty="0">
                <a:solidFill>
                  <a:srgbClr val="595959"/>
                </a:solidFill>
                <a:latin typeface="微软雅黑" panose="020B0503020204020204" pitchFamily="34" charset="-122"/>
                <a:ea typeface="微软雅黑" panose="020B0503020204020204" pitchFamily="34" charset="-122"/>
              </a:rPr>
              <a:t>多学一招</a:t>
            </a:r>
            <a:endParaRPr lang="zh-CN" dirty="0">
              <a:solidFill>
                <a:srgbClr val="595959"/>
              </a:solidFill>
              <a:latin typeface="微软雅黑" panose="020B0503020204020204" pitchFamily="34" charset="-122"/>
              <a:ea typeface="微软雅黑" panose="020B0503020204020204" pitchFamily="34" charset="-122"/>
            </a:endParaRPr>
          </a:p>
        </p:txBody>
      </p:sp>
      <p:sp>
        <p:nvSpPr>
          <p:cNvPr id="31" name="Title 1"/>
          <p:cNvSpPr txBox="1"/>
          <p:nvPr/>
        </p:nvSpPr>
        <p:spPr>
          <a:xfrm>
            <a:off x="1143691" y="266995"/>
            <a:ext cx="3895536"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sz="2400" b="1" dirty="0">
                <a:solidFill>
                  <a:srgbClr val="595959"/>
                </a:solidFill>
                <a:latin typeface="微软雅黑" panose="020B0503020204020204" pitchFamily="34" charset="-122"/>
                <a:ea typeface="微软雅黑" panose="020B0503020204020204" pitchFamily="34" charset="-122"/>
                <a:cs typeface="+mn-ea"/>
                <a:sym typeface="+mn-lt"/>
              </a:rPr>
              <a:t>4.2.3	HTTP响应</a:t>
            </a:r>
            <a:endParaRPr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2" name="文本框 1"/>
          <p:cNvSpPr txBox="1"/>
          <p:nvPr/>
        </p:nvSpPr>
        <p:spPr>
          <a:xfrm>
            <a:off x="839206" y="1409414"/>
            <a:ext cx="10619740" cy="1938992"/>
          </a:xfrm>
          <a:prstGeom prst="rect">
            <a:avLst/>
          </a:prstGeom>
          <a:noFill/>
        </p:spPr>
        <p:txBody>
          <a:bodyPr wrap="square" rtlCol="0" anchor="t">
            <a:spAutoFit/>
          </a:bodyPr>
          <a:lstStyle/>
          <a:p>
            <a:pPr>
              <a:lnSpc>
                <a:spcPct val="150000"/>
              </a:lnSpc>
            </a:pPr>
            <a:r>
              <a:rPr lang="en-US" altLang="zh-CN" sz="2000" smtClean="0">
                <a:solidFill>
                  <a:schemeClr val="tx1">
                    <a:lumMod val="75000"/>
                    <a:lumOff val="25000"/>
                  </a:schemeClr>
                </a:solidFill>
                <a:latin typeface="微软雅黑" panose="020B0503020204020204" pitchFamily="34" charset="-122"/>
                <a:ea typeface="微软雅黑" panose="020B0503020204020204" pitchFamily="34" charset="-122"/>
              </a:rPr>
              <a:t>通常在接口测试中</a:t>
            </a:r>
            <a:r>
              <a:rPr lang="en-US" altLang="zh-CN" sz="2000">
                <a:solidFill>
                  <a:schemeClr val="tx1">
                    <a:lumMod val="75000"/>
                    <a:lumOff val="25000"/>
                  </a:schemeClr>
                </a:solidFill>
                <a:latin typeface="微软雅黑" panose="020B0503020204020204" pitchFamily="34" charset="-122"/>
                <a:ea typeface="微软雅黑" panose="020B0503020204020204" pitchFamily="34" charset="-122"/>
              </a:rPr>
              <a:t>，需要重点关注 </a:t>
            </a:r>
            <a:r>
              <a:rPr lang="en-US" altLang="zh-CN" sz="2000">
                <a:solidFill>
                  <a:srgbClr val="0070C0"/>
                </a:solidFill>
                <a:latin typeface="微软雅黑" panose="020B0503020204020204" pitchFamily="34" charset="-122"/>
                <a:ea typeface="微软雅黑" panose="020B0503020204020204" pitchFamily="34" charset="-122"/>
              </a:rPr>
              <a:t>document </a:t>
            </a:r>
            <a:r>
              <a:rPr lang="en-US" altLang="zh-CN" sz="2000">
                <a:solidFill>
                  <a:schemeClr val="tx1">
                    <a:lumMod val="75000"/>
                    <a:lumOff val="25000"/>
                  </a:schemeClr>
                </a:solidFill>
                <a:latin typeface="微软雅黑" panose="020B0503020204020204" pitchFamily="34" charset="-122"/>
                <a:ea typeface="微软雅黑" panose="020B0503020204020204" pitchFamily="34" charset="-122"/>
              </a:rPr>
              <a:t>类型的请求资源信息，该类型的请求资源信息中包含详细的</a:t>
            </a:r>
            <a:r>
              <a:rPr lang="en-US" altLang="zh-CN" sz="2000">
                <a:solidFill>
                  <a:srgbClr val="0070C0"/>
                </a:solidFill>
                <a:latin typeface="微软雅黑" panose="020B0503020204020204" pitchFamily="34" charset="-122"/>
                <a:ea typeface="微软雅黑" panose="020B0503020204020204" pitchFamily="34" charset="-122"/>
              </a:rPr>
              <a:t>接口请求地址</a:t>
            </a:r>
            <a:r>
              <a:rPr lang="en-US" altLang="zh-CN" sz="2000">
                <a:solidFill>
                  <a:schemeClr val="tx1">
                    <a:lumMod val="75000"/>
                    <a:lumOff val="25000"/>
                  </a:schemeClr>
                </a:solidFill>
                <a:latin typeface="微软雅黑" panose="020B0503020204020204" pitchFamily="34" charset="-122"/>
                <a:ea typeface="微软雅黑" panose="020B0503020204020204" pitchFamily="34" charset="-122"/>
              </a:rPr>
              <a:t>、</a:t>
            </a:r>
            <a:r>
              <a:rPr lang="en-US" altLang="zh-CN" sz="2000">
                <a:solidFill>
                  <a:srgbClr val="0070C0"/>
                </a:solidFill>
                <a:latin typeface="微软雅黑" panose="020B0503020204020204" pitchFamily="34" charset="-122"/>
                <a:ea typeface="微软雅黑" panose="020B0503020204020204" pitchFamily="34" charset="-122"/>
              </a:rPr>
              <a:t>请求方法</a:t>
            </a:r>
            <a:r>
              <a:rPr lang="en-US" altLang="zh-CN" sz="2000">
                <a:solidFill>
                  <a:schemeClr val="tx1">
                    <a:lumMod val="75000"/>
                    <a:lumOff val="25000"/>
                  </a:schemeClr>
                </a:solidFill>
                <a:latin typeface="微软雅黑" panose="020B0503020204020204" pitchFamily="34" charset="-122"/>
                <a:ea typeface="微软雅黑" panose="020B0503020204020204" pitchFamily="34" charset="-122"/>
              </a:rPr>
              <a:t>等</a:t>
            </a:r>
            <a:r>
              <a:rPr lang="en-US" altLang="zh-CN" sz="2000" smtClean="0">
                <a:solidFill>
                  <a:schemeClr val="tx1">
                    <a:lumMod val="75000"/>
                    <a:lumOff val="25000"/>
                  </a:schemeClr>
                </a:solidFill>
                <a:latin typeface="微软雅黑" panose="020B0503020204020204" pitchFamily="34" charset="-122"/>
                <a:ea typeface="微软雅黑" panose="020B0503020204020204" pitchFamily="34" charset="-122"/>
              </a:rPr>
              <a:t>。例如</a:t>
            </a:r>
            <a:r>
              <a:rPr lang="en-US" altLang="zh-CN" sz="2000">
                <a:solidFill>
                  <a:schemeClr val="tx1">
                    <a:lumMod val="75000"/>
                    <a:lumOff val="25000"/>
                  </a:schemeClr>
                </a:solidFill>
                <a:latin typeface="微软雅黑" panose="020B0503020204020204" pitchFamily="34" charset="-122"/>
                <a:ea typeface="微软雅黑" panose="020B0503020204020204" pitchFamily="34" charset="-122"/>
              </a:rPr>
              <a:t>，</a:t>
            </a:r>
            <a:r>
              <a:rPr lang="en-US" altLang="zh-CN" sz="2000" smtClean="0">
                <a:solidFill>
                  <a:schemeClr val="tx1">
                    <a:lumMod val="75000"/>
                    <a:lumOff val="25000"/>
                  </a:schemeClr>
                </a:solidFill>
                <a:latin typeface="微软雅黑" panose="020B0503020204020204" pitchFamily="34" charset="-122"/>
                <a:ea typeface="微软雅黑" panose="020B0503020204020204" pitchFamily="34" charset="-122"/>
              </a:rPr>
              <a:t>单击左下方名称为</a:t>
            </a:r>
            <a:r>
              <a:rPr lang="en-US" altLang="zh-CN" sz="2000" smtClean="0">
                <a:solidFill>
                  <a:srgbClr val="0070C0"/>
                </a:solidFill>
                <a:latin typeface="微软雅黑" panose="020B0503020204020204" pitchFamily="34" charset="-122"/>
                <a:ea typeface="微软雅黑" panose="020B0503020204020204" pitchFamily="34" charset="-122"/>
              </a:rPr>
              <a:t>“</a:t>
            </a:r>
            <a:r>
              <a:rPr lang="en-US" altLang="zh-CN" sz="2000">
                <a:solidFill>
                  <a:srgbClr val="0070C0"/>
                </a:solidFill>
                <a:latin typeface="微软雅黑" panose="020B0503020204020204" pitchFamily="34" charset="-122"/>
                <a:ea typeface="微软雅黑" panose="020B0503020204020204" pitchFamily="34" charset="-122"/>
              </a:rPr>
              <a:t>hm</a:t>
            </a:r>
            <a:r>
              <a:rPr lang="en-US" altLang="zh-CN" sz="2000" smtClean="0">
                <a:solidFill>
                  <a:srgbClr val="0070C0"/>
                </a:solidFill>
                <a:latin typeface="微软雅黑" panose="020B0503020204020204" pitchFamily="34" charset="-122"/>
                <a:ea typeface="微软雅黑" panose="020B0503020204020204" pitchFamily="34" charset="-122"/>
              </a:rPr>
              <a:t>shop-test.itheima.net</a:t>
            </a:r>
            <a:r>
              <a:rPr lang="en-US" altLang="zh-CN" sz="2000">
                <a:solidFill>
                  <a:srgbClr val="0070C0"/>
                </a:solidFill>
                <a:latin typeface="微软雅黑" panose="020B0503020204020204" pitchFamily="34" charset="-122"/>
                <a:ea typeface="微软雅黑" panose="020B0503020204020204" pitchFamily="34" charset="-122"/>
              </a:rPr>
              <a:t>”</a:t>
            </a:r>
            <a:r>
              <a:rPr lang="en-US" altLang="zh-CN" sz="2000">
                <a:solidFill>
                  <a:schemeClr val="tx1">
                    <a:lumMod val="75000"/>
                    <a:lumOff val="25000"/>
                  </a:schemeClr>
                </a:solidFill>
                <a:latin typeface="微软雅黑" panose="020B0503020204020204" pitchFamily="34" charset="-122"/>
                <a:ea typeface="微软雅黑" panose="020B0503020204020204" pitchFamily="34" charset="-122"/>
              </a:rPr>
              <a:t>的 document 类型的请求资源信息时，</a:t>
            </a:r>
            <a:r>
              <a:rPr lang="en-US" altLang="zh-CN" sz="2000" smtClean="0">
                <a:solidFill>
                  <a:schemeClr val="tx1">
                    <a:lumMod val="75000"/>
                    <a:lumOff val="25000"/>
                  </a:schemeClr>
                </a:solidFill>
                <a:latin typeface="微软雅黑" panose="020B0503020204020204" pitchFamily="34" charset="-122"/>
                <a:ea typeface="微软雅黑" panose="020B0503020204020204" pitchFamily="34" charset="-122"/>
              </a:rPr>
              <a:t>右下方会显示具体的</a:t>
            </a:r>
            <a:r>
              <a:rPr lang="en-US" altLang="zh-CN" sz="2000" smtClean="0">
                <a:solidFill>
                  <a:srgbClr val="0070C0"/>
                </a:solidFill>
                <a:latin typeface="微软雅黑" panose="020B0503020204020204" pitchFamily="34" charset="-122"/>
                <a:ea typeface="微软雅黑" panose="020B0503020204020204" pitchFamily="34" charset="-122"/>
              </a:rPr>
              <a:t>请求和响应数据</a:t>
            </a:r>
            <a:r>
              <a:rPr lang="zh-CN" altLang="en-US" sz="200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2000" smtClean="0">
                <a:solidFill>
                  <a:schemeClr val="tx1">
                    <a:lumMod val="75000"/>
                    <a:lumOff val="25000"/>
                  </a:schemeClr>
                </a:solidFill>
                <a:latin typeface="微软雅黑" panose="020B0503020204020204" pitchFamily="34" charset="-122"/>
                <a:ea typeface="微软雅黑" panose="020B0503020204020204" pitchFamily="34" charset="-122"/>
              </a:rPr>
              <a:t>如下</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图所示。</a:t>
            </a:r>
            <a:endPar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647206" y="2853794"/>
            <a:ext cx="5921903" cy="3871411"/>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Placeholder 4"/>
          <p:cNvSpPr txBox="1"/>
          <p:nvPr/>
        </p:nvSpPr>
        <p:spPr>
          <a:xfrm>
            <a:off x="837863" y="572758"/>
            <a:ext cx="3007988" cy="662532"/>
          </a:xfrm>
          <a:prstGeom prst="rect">
            <a:avLst/>
          </a:prstGeom>
        </p:spPr>
        <p:txBody>
          <a:bodyPr lIns="121917" tIns="60958" rIns="121917" bIns="60958" anchor="ct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zh-CN" altLang="en-US" b="1" dirty="0">
                <a:solidFill>
                  <a:srgbClr val="1369B2"/>
                </a:solidFill>
                <a:latin typeface="微软雅黑" panose="020B0503020204020204" pitchFamily="34" charset="-122"/>
                <a:ea typeface="微软雅黑" panose="020B0503020204020204" pitchFamily="34" charset="-122"/>
                <a:cs typeface="+mn-ea"/>
                <a:sym typeface="+mn-lt"/>
              </a:rPr>
              <a:t>目录</a:t>
            </a:r>
            <a:r>
              <a:rPr lang="en-US" altLang="zh-CN" b="1" dirty="0">
                <a:solidFill>
                  <a:srgbClr val="1369B2"/>
                </a:solidFill>
                <a:latin typeface="微软雅黑" panose="020B0503020204020204" pitchFamily="34" charset="-122"/>
                <a:ea typeface="微软雅黑" panose="020B0503020204020204" pitchFamily="34" charset="-122"/>
                <a:cs typeface="+mn-ea"/>
                <a:sym typeface="+mn-lt"/>
              </a:rPr>
              <a:t>/</a:t>
            </a:r>
            <a:r>
              <a:rPr lang="en-US" altLang="zh-CN" sz="2400" dirty="0">
                <a:solidFill>
                  <a:srgbClr val="1369B2"/>
                </a:solidFill>
                <a:latin typeface="微软雅黑" panose="020B0503020204020204" pitchFamily="34" charset="-122"/>
                <a:ea typeface="微软雅黑" panose="020B0503020204020204" pitchFamily="34" charset="-122"/>
                <a:cs typeface="+mn-ea"/>
                <a:sym typeface="+mn-lt"/>
              </a:rPr>
              <a:t>Contents</a:t>
            </a:r>
            <a:endParaRPr lang="en-GB" sz="2400" dirty="0">
              <a:solidFill>
                <a:srgbClr val="1369B2"/>
              </a:solidFill>
              <a:latin typeface="微软雅黑" panose="020B0503020204020204" pitchFamily="34" charset="-122"/>
              <a:ea typeface="微软雅黑" panose="020B0503020204020204" pitchFamily="34" charset="-122"/>
              <a:cs typeface="+mn-ea"/>
              <a:sym typeface="+mn-lt"/>
            </a:endParaRPr>
          </a:p>
        </p:txBody>
      </p:sp>
      <p:grpSp>
        <p:nvGrpSpPr>
          <p:cNvPr id="45" name="组合 44"/>
          <p:cNvGrpSpPr/>
          <p:nvPr/>
        </p:nvGrpSpPr>
        <p:grpSpPr>
          <a:xfrm>
            <a:off x="3119265" y="1789689"/>
            <a:ext cx="1192190" cy="613062"/>
            <a:chOff x="2215144" y="982844"/>
            <a:chExt cx="1244730" cy="842780"/>
          </a:xfrm>
        </p:grpSpPr>
        <p:sp>
          <p:nvSpPr>
            <p:cNvPr id="46" name="平行四边形 45"/>
            <p:cNvSpPr/>
            <p:nvPr/>
          </p:nvSpPr>
          <p:spPr>
            <a:xfrm>
              <a:off x="2215144" y="982844"/>
              <a:ext cx="1120898" cy="842780"/>
            </a:xfrm>
            <a:prstGeom prst="parallelogram">
              <a:avLst>
                <a:gd name="adj" fmla="val 48207"/>
              </a:avLst>
            </a:prstGeom>
            <a:solidFill>
              <a:srgbClr val="1369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微软雅黑" panose="020B0503020204020204" pitchFamily="34" charset="-122"/>
                <a:ea typeface="微软雅黑" panose="020B0503020204020204" pitchFamily="34" charset="-122"/>
                <a:cs typeface="+mn-ea"/>
                <a:sym typeface="+mn-lt"/>
              </a:endParaRPr>
            </a:p>
          </p:txBody>
        </p:sp>
        <p:sp>
          <p:nvSpPr>
            <p:cNvPr id="47" name="文本框 9"/>
            <p:cNvSpPr txBox="1"/>
            <p:nvPr/>
          </p:nvSpPr>
          <p:spPr>
            <a:xfrm>
              <a:off x="2393075" y="1005670"/>
              <a:ext cx="1066799" cy="803893"/>
            </a:xfrm>
            <a:prstGeom prst="rect">
              <a:avLst/>
            </a:prstGeom>
            <a:noFill/>
          </p:spPr>
          <p:txBody>
            <a:bodyPr wrap="square" rtlCol="0">
              <a:spAutoFit/>
            </a:bodyPr>
            <a:lstStyle/>
            <a:p>
              <a:r>
                <a:rPr lang="en-US" altLang="zh-CN" sz="3200" dirty="0">
                  <a:solidFill>
                    <a:schemeClr val="bg1"/>
                  </a:solidFill>
                  <a:latin typeface="微软雅黑" panose="020B0503020204020204" pitchFamily="34" charset="-122"/>
                  <a:ea typeface="微软雅黑" panose="020B0503020204020204" pitchFamily="34" charset="-122"/>
                  <a:cs typeface="+mn-ea"/>
                  <a:sym typeface="+mn-lt"/>
                </a:rPr>
                <a:t>01</a:t>
              </a:r>
              <a:endParaRPr lang="zh-CN" altLang="en-US" sz="3200" dirty="0">
                <a:solidFill>
                  <a:schemeClr val="bg1"/>
                </a:solidFill>
                <a:latin typeface="微软雅黑" panose="020B0503020204020204" pitchFamily="34" charset="-122"/>
                <a:ea typeface="微软雅黑" panose="020B0503020204020204" pitchFamily="34" charset="-122"/>
                <a:cs typeface="+mn-ea"/>
                <a:sym typeface="+mn-lt"/>
              </a:endParaRPr>
            </a:p>
          </p:txBody>
        </p:sp>
      </p:grpSp>
      <p:grpSp>
        <p:nvGrpSpPr>
          <p:cNvPr id="48" name="组合 47"/>
          <p:cNvGrpSpPr/>
          <p:nvPr/>
        </p:nvGrpSpPr>
        <p:grpSpPr>
          <a:xfrm>
            <a:off x="3119265" y="2710087"/>
            <a:ext cx="1192190" cy="618406"/>
            <a:chOff x="2215144" y="2026500"/>
            <a:chExt cx="1244730" cy="850129"/>
          </a:xfrm>
        </p:grpSpPr>
        <p:sp>
          <p:nvSpPr>
            <p:cNvPr id="49" name="平行四边形 48"/>
            <p:cNvSpPr/>
            <p:nvPr/>
          </p:nvSpPr>
          <p:spPr>
            <a:xfrm>
              <a:off x="2215144" y="2033848"/>
              <a:ext cx="1120898" cy="842781"/>
            </a:xfrm>
            <a:prstGeom prst="parallelogram">
              <a:avLst>
                <a:gd name="adj" fmla="val 48207"/>
              </a:avLst>
            </a:prstGeom>
            <a:solidFill>
              <a:srgbClr val="1369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微软雅黑" panose="020B0503020204020204" pitchFamily="34" charset="-122"/>
                <a:ea typeface="微软雅黑" panose="020B0503020204020204" pitchFamily="34" charset="-122"/>
                <a:cs typeface="+mn-ea"/>
                <a:sym typeface="+mn-lt"/>
              </a:endParaRPr>
            </a:p>
          </p:txBody>
        </p:sp>
        <p:sp>
          <p:nvSpPr>
            <p:cNvPr id="50" name="文本框 10"/>
            <p:cNvSpPr txBox="1"/>
            <p:nvPr/>
          </p:nvSpPr>
          <p:spPr>
            <a:xfrm>
              <a:off x="2393075" y="2026500"/>
              <a:ext cx="1066799" cy="803896"/>
            </a:xfrm>
            <a:prstGeom prst="rect">
              <a:avLst/>
            </a:prstGeom>
            <a:noFill/>
          </p:spPr>
          <p:txBody>
            <a:bodyPr wrap="square" rtlCol="0">
              <a:spAutoFit/>
            </a:bodyPr>
            <a:lstStyle/>
            <a:p>
              <a:r>
                <a:rPr lang="en-US" altLang="zh-CN" sz="3200" dirty="0">
                  <a:solidFill>
                    <a:schemeClr val="bg1"/>
                  </a:solidFill>
                  <a:latin typeface="微软雅黑" panose="020B0503020204020204" pitchFamily="34" charset="-122"/>
                  <a:ea typeface="微软雅黑" panose="020B0503020204020204" pitchFamily="34" charset="-122"/>
                  <a:cs typeface="+mn-ea"/>
                  <a:sym typeface="+mn-lt"/>
                </a:rPr>
                <a:t>02</a:t>
              </a:r>
              <a:endParaRPr lang="zh-CN" altLang="en-US" sz="3200" dirty="0">
                <a:solidFill>
                  <a:schemeClr val="bg1"/>
                </a:solidFill>
                <a:latin typeface="微软雅黑" panose="020B0503020204020204" pitchFamily="34" charset="-122"/>
                <a:ea typeface="微软雅黑" panose="020B0503020204020204" pitchFamily="34" charset="-122"/>
                <a:cs typeface="+mn-ea"/>
                <a:sym typeface="+mn-lt"/>
              </a:endParaRPr>
            </a:p>
          </p:txBody>
        </p:sp>
      </p:grpSp>
      <p:grpSp>
        <p:nvGrpSpPr>
          <p:cNvPr id="51" name="组合 50"/>
          <p:cNvGrpSpPr/>
          <p:nvPr/>
        </p:nvGrpSpPr>
        <p:grpSpPr>
          <a:xfrm>
            <a:off x="3119265" y="3640665"/>
            <a:ext cx="1192190" cy="614525"/>
            <a:chOff x="2215144" y="3084852"/>
            <a:chExt cx="1244730" cy="844793"/>
          </a:xfrm>
        </p:grpSpPr>
        <p:sp>
          <p:nvSpPr>
            <p:cNvPr id="52" name="平行四边形 51"/>
            <p:cNvSpPr/>
            <p:nvPr/>
          </p:nvSpPr>
          <p:spPr>
            <a:xfrm>
              <a:off x="2215144" y="3084852"/>
              <a:ext cx="1120898" cy="842781"/>
            </a:xfrm>
            <a:prstGeom prst="parallelogram">
              <a:avLst>
                <a:gd name="adj" fmla="val 48207"/>
              </a:avLst>
            </a:prstGeom>
            <a:solidFill>
              <a:srgbClr val="1369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微软雅黑" panose="020B0503020204020204" pitchFamily="34" charset="-122"/>
                <a:ea typeface="微软雅黑" panose="020B0503020204020204" pitchFamily="34" charset="-122"/>
                <a:cs typeface="+mn-ea"/>
                <a:sym typeface="+mn-lt"/>
              </a:endParaRPr>
            </a:p>
          </p:txBody>
        </p:sp>
        <p:sp>
          <p:nvSpPr>
            <p:cNvPr id="53" name="文本框 11"/>
            <p:cNvSpPr txBox="1"/>
            <p:nvPr/>
          </p:nvSpPr>
          <p:spPr>
            <a:xfrm>
              <a:off x="2393075" y="3125750"/>
              <a:ext cx="1066799" cy="803895"/>
            </a:xfrm>
            <a:prstGeom prst="rect">
              <a:avLst/>
            </a:prstGeom>
            <a:noFill/>
          </p:spPr>
          <p:txBody>
            <a:bodyPr wrap="square" rtlCol="0">
              <a:spAutoFit/>
            </a:bodyPr>
            <a:lstStyle/>
            <a:p>
              <a:r>
                <a:rPr lang="en-US" altLang="zh-CN" sz="3200" dirty="0">
                  <a:solidFill>
                    <a:schemeClr val="bg1"/>
                  </a:solidFill>
                  <a:latin typeface="微软雅黑" panose="020B0503020204020204" pitchFamily="34" charset="-122"/>
                  <a:ea typeface="微软雅黑" panose="020B0503020204020204" pitchFamily="34" charset="-122"/>
                  <a:cs typeface="+mn-ea"/>
                  <a:sym typeface="+mn-lt"/>
                </a:rPr>
                <a:t>03</a:t>
              </a:r>
              <a:endParaRPr lang="zh-CN" altLang="en-US" sz="3200" dirty="0">
                <a:solidFill>
                  <a:schemeClr val="bg1"/>
                </a:solidFill>
                <a:latin typeface="微软雅黑" panose="020B0503020204020204" pitchFamily="34" charset="-122"/>
                <a:ea typeface="微软雅黑" panose="020B0503020204020204" pitchFamily="34" charset="-122"/>
                <a:cs typeface="+mn-ea"/>
                <a:sym typeface="+mn-lt"/>
              </a:endParaRPr>
            </a:p>
          </p:txBody>
        </p:sp>
      </p:grpSp>
      <p:grpSp>
        <p:nvGrpSpPr>
          <p:cNvPr id="60" name="组合 59"/>
          <p:cNvGrpSpPr/>
          <p:nvPr/>
        </p:nvGrpSpPr>
        <p:grpSpPr>
          <a:xfrm>
            <a:off x="4024817" y="1767510"/>
            <a:ext cx="5691600" cy="613062"/>
            <a:chOff x="4315150" y="953426"/>
            <a:chExt cx="3857250" cy="540057"/>
          </a:xfrm>
        </p:grpSpPr>
        <p:sp>
          <p:nvSpPr>
            <p:cNvPr id="61" name="矩形 60"/>
            <p:cNvSpPr/>
            <p:nvPr/>
          </p:nvSpPr>
          <p:spPr>
            <a:xfrm>
              <a:off x="4841196" y="1036090"/>
              <a:ext cx="2827147" cy="331154"/>
            </a:xfrm>
            <a:prstGeom prst="rect">
              <a:avLst/>
            </a:prstGeom>
            <a:ln w="15875">
              <a:noFill/>
            </a:ln>
          </p:spPr>
          <p:txBody>
            <a:bodyPr wrap="square" lIns="68580" tIns="34290" rIns="68580" bIns="34290">
              <a:spAutoFit/>
            </a:bodyPr>
            <a:lstStyle/>
            <a:p>
              <a:r>
                <a:rPr lang="zh-CN" altLang="en-US" sz="2000" dirty="0">
                  <a:solidFill>
                    <a:srgbClr val="0070C0"/>
                  </a:solidFill>
                  <a:latin typeface="微软雅黑" panose="020B0503020204020204" pitchFamily="34" charset="-122"/>
                  <a:ea typeface="微软雅黑" panose="020B0503020204020204" pitchFamily="34" charset="-122"/>
                  <a:cs typeface="+mn-ea"/>
                  <a:sym typeface="Source Han Sans K Bold" panose="020B0800000000000000" pitchFamily="34" charset="-128"/>
                </a:rPr>
                <a:t>接口测试</a:t>
              </a:r>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Source Han Sans K Bold" panose="020B0800000000000000" pitchFamily="34" charset="-128"/>
                </a:rPr>
                <a:t>简介</a:t>
              </a:r>
              <a:endPar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Source Han Sans K Bold" panose="020B0800000000000000" pitchFamily="34" charset="-128"/>
              </a:endParaRPr>
            </a:p>
          </p:txBody>
        </p:sp>
        <p:sp>
          <p:nvSpPr>
            <p:cNvPr id="62" name="平行四边形 61"/>
            <p:cNvSpPr/>
            <p:nvPr/>
          </p:nvSpPr>
          <p:spPr>
            <a:xfrm>
              <a:off x="4315150" y="953426"/>
              <a:ext cx="3857250" cy="540057"/>
            </a:xfrm>
            <a:prstGeom prst="parallelogram">
              <a:avLst>
                <a:gd name="adj" fmla="val 48207"/>
              </a:avLst>
            </a:prstGeom>
            <a:noFill/>
            <a:ln w="158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endParaRPr lang="zh-CN" altLang="en-US" sz="200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endParaRPr>
            </a:p>
          </p:txBody>
        </p:sp>
      </p:grpSp>
      <p:grpSp>
        <p:nvGrpSpPr>
          <p:cNvPr id="63" name="组合 62"/>
          <p:cNvGrpSpPr/>
          <p:nvPr/>
        </p:nvGrpSpPr>
        <p:grpSpPr>
          <a:xfrm>
            <a:off x="4024817" y="2693261"/>
            <a:ext cx="5691600" cy="613062"/>
            <a:chOff x="4315150" y="1647579"/>
            <a:chExt cx="3857250" cy="540057"/>
          </a:xfrm>
        </p:grpSpPr>
        <p:sp>
          <p:nvSpPr>
            <p:cNvPr id="64" name="矩形 63"/>
            <p:cNvSpPr/>
            <p:nvPr/>
          </p:nvSpPr>
          <p:spPr>
            <a:xfrm>
              <a:off x="4841196" y="1730243"/>
              <a:ext cx="2827147" cy="331154"/>
            </a:xfrm>
            <a:prstGeom prst="rect">
              <a:avLst/>
            </a:prstGeom>
            <a:ln w="15875">
              <a:noFill/>
            </a:ln>
          </p:spPr>
          <p:txBody>
            <a:bodyPr wrap="square" lIns="68580" tIns="34290" rIns="68580" bIns="34290">
              <a:spAutoFit/>
            </a:bodyPr>
            <a:lstStyle/>
            <a:p>
              <a:pPr algn="l">
                <a:buClrTx/>
                <a:buSzTx/>
                <a:buFontTx/>
              </a:pPr>
              <a:r>
                <a:rPr lang="zh-CN" altLang="en-US" sz="2000" smtClean="0">
                  <a:solidFill>
                    <a:srgbClr val="0070C0"/>
                  </a:solidFill>
                  <a:latin typeface="微软雅黑" panose="020B0503020204020204" pitchFamily="34" charset="-122"/>
                  <a:ea typeface="微软雅黑" panose="020B0503020204020204" pitchFamily="34" charset="-122"/>
                  <a:cs typeface="+mn-ea"/>
                  <a:sym typeface="Source Han Sans K Bold" panose="020B0800000000000000" pitchFamily="34" charset="-128"/>
                </a:rPr>
                <a:t>HTTP</a:t>
              </a:r>
              <a:endPar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Source Han Sans K Bold" panose="020B0800000000000000" pitchFamily="34" charset="-128"/>
              </a:endParaRPr>
            </a:p>
          </p:txBody>
        </p:sp>
        <p:sp>
          <p:nvSpPr>
            <p:cNvPr id="65" name="平行四边形 64"/>
            <p:cNvSpPr/>
            <p:nvPr/>
          </p:nvSpPr>
          <p:spPr>
            <a:xfrm>
              <a:off x="4315150" y="1647579"/>
              <a:ext cx="3857250" cy="540057"/>
            </a:xfrm>
            <a:prstGeom prst="parallelogram">
              <a:avLst>
                <a:gd name="adj" fmla="val 48207"/>
              </a:avLst>
            </a:prstGeom>
            <a:noFill/>
            <a:ln w="158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endParaRPr lang="zh-CN" altLang="en-US" sz="200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endParaRPr>
            </a:p>
          </p:txBody>
        </p:sp>
      </p:grpSp>
      <p:grpSp>
        <p:nvGrpSpPr>
          <p:cNvPr id="66" name="组合 65"/>
          <p:cNvGrpSpPr/>
          <p:nvPr/>
        </p:nvGrpSpPr>
        <p:grpSpPr>
          <a:xfrm>
            <a:off x="4024630" y="3618865"/>
            <a:ext cx="5691600" cy="612775"/>
            <a:chOff x="4315150" y="2341731"/>
            <a:chExt cx="3857250" cy="540057"/>
          </a:xfrm>
        </p:grpSpPr>
        <p:sp>
          <p:nvSpPr>
            <p:cNvPr id="67" name="矩形 66"/>
            <p:cNvSpPr/>
            <p:nvPr/>
          </p:nvSpPr>
          <p:spPr>
            <a:xfrm>
              <a:off x="4841197" y="2424395"/>
              <a:ext cx="2827146" cy="331310"/>
            </a:xfrm>
            <a:prstGeom prst="rect">
              <a:avLst/>
            </a:prstGeom>
            <a:ln w="15875">
              <a:noFill/>
            </a:ln>
          </p:spPr>
          <p:txBody>
            <a:bodyPr wrap="square" lIns="68580" tIns="34290" rIns="68580" bIns="34290">
              <a:spAutoFit/>
            </a:bodyPr>
            <a:lstStyle/>
            <a:p>
              <a:pPr algn="l">
                <a:buClrTx/>
                <a:buSzTx/>
                <a:buFontTx/>
              </a:pPr>
              <a:r>
                <a:rPr lang="zh-CN" altLang="en-US" sz="2000" dirty="0">
                  <a:solidFill>
                    <a:srgbClr val="0070C0"/>
                  </a:solidFill>
                  <a:latin typeface="微软雅黑" panose="020B0503020204020204" pitchFamily="34" charset="-122"/>
                  <a:ea typeface="微软雅黑" panose="020B0503020204020204" pitchFamily="34" charset="-122"/>
                  <a:cs typeface="+mn-ea"/>
                  <a:sym typeface="Source Han Sans K Bold" panose="020B0800000000000000" pitchFamily="34" charset="-128"/>
                </a:rPr>
                <a:t>Postman</a:t>
              </a:r>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Source Han Sans K Bold" panose="020B0800000000000000" pitchFamily="34" charset="-128"/>
                </a:rPr>
                <a:t>入门</a:t>
              </a:r>
              <a:endPar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Source Han Sans K Bold" panose="020B0800000000000000" pitchFamily="34" charset="-128"/>
              </a:endParaRPr>
            </a:p>
          </p:txBody>
        </p:sp>
        <p:sp>
          <p:nvSpPr>
            <p:cNvPr id="68" name="平行四边形 67"/>
            <p:cNvSpPr/>
            <p:nvPr/>
          </p:nvSpPr>
          <p:spPr>
            <a:xfrm>
              <a:off x="4315150" y="2341731"/>
              <a:ext cx="3857250" cy="540057"/>
            </a:xfrm>
            <a:prstGeom prst="parallelogram">
              <a:avLst>
                <a:gd name="adj" fmla="val 48207"/>
              </a:avLst>
            </a:prstGeom>
            <a:noFill/>
            <a:ln w="158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endParaRPr lang="zh-CN" altLang="en-US" sz="200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endParaRPr>
            </a:p>
          </p:txBody>
        </p:sp>
      </p:grpSp>
      <p:grpSp>
        <p:nvGrpSpPr>
          <p:cNvPr id="14" name="组合 13"/>
          <p:cNvGrpSpPr/>
          <p:nvPr/>
        </p:nvGrpSpPr>
        <p:grpSpPr>
          <a:xfrm>
            <a:off x="3101485" y="4582702"/>
            <a:ext cx="1192190" cy="618406"/>
            <a:chOff x="2215144" y="2026500"/>
            <a:chExt cx="1244730" cy="850129"/>
          </a:xfrm>
        </p:grpSpPr>
        <p:sp>
          <p:nvSpPr>
            <p:cNvPr id="16" name="平行四边形 15"/>
            <p:cNvSpPr/>
            <p:nvPr/>
          </p:nvSpPr>
          <p:spPr>
            <a:xfrm>
              <a:off x="2215144" y="2033848"/>
              <a:ext cx="1120898" cy="842781"/>
            </a:xfrm>
            <a:prstGeom prst="parallelogram">
              <a:avLst>
                <a:gd name="adj" fmla="val 48207"/>
              </a:avLst>
            </a:prstGeom>
            <a:solidFill>
              <a:srgbClr val="1369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微软雅黑" panose="020B0503020204020204" pitchFamily="34" charset="-122"/>
                <a:ea typeface="微软雅黑" panose="020B0503020204020204" pitchFamily="34" charset="-122"/>
                <a:cs typeface="+mn-ea"/>
                <a:sym typeface="+mn-lt"/>
              </a:endParaRPr>
            </a:p>
          </p:txBody>
        </p:sp>
        <p:sp>
          <p:nvSpPr>
            <p:cNvPr id="17" name="文本框 10"/>
            <p:cNvSpPr txBox="1"/>
            <p:nvPr/>
          </p:nvSpPr>
          <p:spPr>
            <a:xfrm>
              <a:off x="2393075" y="2026500"/>
              <a:ext cx="1066799" cy="802233"/>
            </a:xfrm>
            <a:prstGeom prst="rect">
              <a:avLst/>
            </a:prstGeom>
            <a:noFill/>
          </p:spPr>
          <p:txBody>
            <a:bodyPr wrap="square" rtlCol="0">
              <a:spAutoFit/>
            </a:bodyPr>
            <a:lstStyle/>
            <a:p>
              <a:r>
                <a:rPr lang="en-US" altLang="zh-CN" sz="3200" dirty="0">
                  <a:solidFill>
                    <a:schemeClr val="bg1"/>
                  </a:solidFill>
                  <a:latin typeface="微软雅黑" panose="020B0503020204020204" pitchFamily="34" charset="-122"/>
                  <a:ea typeface="微软雅黑" panose="020B0503020204020204" pitchFamily="34" charset="-122"/>
                  <a:cs typeface="+mn-ea"/>
                  <a:sym typeface="+mn-lt"/>
                </a:rPr>
                <a:t>04</a:t>
              </a:r>
              <a:endParaRPr lang="zh-CN" altLang="en-US" sz="3200" dirty="0">
                <a:solidFill>
                  <a:schemeClr val="bg1"/>
                </a:solidFill>
                <a:latin typeface="微软雅黑" panose="020B0503020204020204" pitchFamily="34" charset="-122"/>
                <a:ea typeface="微软雅黑" panose="020B0503020204020204" pitchFamily="34" charset="-122"/>
                <a:cs typeface="+mn-ea"/>
                <a:sym typeface="+mn-lt"/>
              </a:endParaRPr>
            </a:p>
          </p:txBody>
        </p:sp>
      </p:grpSp>
      <p:grpSp>
        <p:nvGrpSpPr>
          <p:cNvPr id="21" name="组合 20"/>
          <p:cNvGrpSpPr/>
          <p:nvPr/>
        </p:nvGrpSpPr>
        <p:grpSpPr>
          <a:xfrm>
            <a:off x="4006850" y="4565650"/>
            <a:ext cx="5690235" cy="612775"/>
            <a:chOff x="4315150" y="1647579"/>
            <a:chExt cx="3857250" cy="540057"/>
          </a:xfrm>
        </p:grpSpPr>
        <p:sp>
          <p:nvSpPr>
            <p:cNvPr id="22" name="矩形 21"/>
            <p:cNvSpPr/>
            <p:nvPr/>
          </p:nvSpPr>
          <p:spPr>
            <a:xfrm>
              <a:off x="4841196" y="1730243"/>
              <a:ext cx="2827147" cy="331310"/>
            </a:xfrm>
            <a:prstGeom prst="rect">
              <a:avLst/>
            </a:prstGeom>
            <a:ln w="15875">
              <a:noFill/>
            </a:ln>
          </p:spPr>
          <p:txBody>
            <a:bodyPr wrap="square" lIns="68580" tIns="34290" rIns="68580" bIns="34290">
              <a:spAutoFit/>
            </a:bodyPr>
            <a:lstStyle/>
            <a:p>
              <a:pPr algn="l">
                <a:buClrTx/>
                <a:buSzTx/>
                <a:buFontTx/>
              </a:pPr>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Source Han Sans K Bold" panose="020B0800000000000000" pitchFamily="34" charset="-128"/>
                </a:rPr>
                <a:t>Postman的</a:t>
              </a:r>
              <a:r>
                <a:rPr lang="zh-CN" altLang="en-US" sz="2000" dirty="0">
                  <a:solidFill>
                    <a:srgbClr val="0070C0"/>
                  </a:solidFill>
                  <a:latin typeface="微软雅黑" panose="020B0503020204020204" pitchFamily="34" charset="-122"/>
                  <a:ea typeface="微软雅黑" panose="020B0503020204020204" pitchFamily="34" charset="-122"/>
                  <a:cs typeface="+mn-ea"/>
                  <a:sym typeface="Source Han Sans K Bold" panose="020B0800000000000000" pitchFamily="34" charset="-128"/>
                </a:rPr>
                <a:t>基本使用</a:t>
              </a:r>
              <a:endParaRPr lang="zh-CN" altLang="en-US" sz="2000" dirty="0">
                <a:solidFill>
                  <a:srgbClr val="0070C0"/>
                </a:solidFill>
                <a:latin typeface="微软雅黑" panose="020B0503020204020204" pitchFamily="34" charset="-122"/>
                <a:ea typeface="微软雅黑" panose="020B0503020204020204" pitchFamily="34" charset="-122"/>
                <a:cs typeface="+mn-ea"/>
                <a:sym typeface="Source Han Sans K Bold" panose="020B0800000000000000" pitchFamily="34" charset="-128"/>
              </a:endParaRPr>
            </a:p>
          </p:txBody>
        </p:sp>
        <p:sp>
          <p:nvSpPr>
            <p:cNvPr id="23" name="平行四边形 22"/>
            <p:cNvSpPr/>
            <p:nvPr/>
          </p:nvSpPr>
          <p:spPr>
            <a:xfrm>
              <a:off x="4315150" y="1647579"/>
              <a:ext cx="3857250" cy="540057"/>
            </a:xfrm>
            <a:prstGeom prst="parallelogram">
              <a:avLst>
                <a:gd name="adj" fmla="val 48207"/>
              </a:avLst>
            </a:prstGeom>
            <a:noFill/>
            <a:ln w="158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endParaRPr lang="zh-CN" altLang="en-US" sz="200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endParaRPr>
            </a:p>
          </p:txBody>
        </p:sp>
      </p:gr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TextBox 48"/>
          <p:cNvSpPr txBox="1"/>
          <p:nvPr/>
        </p:nvSpPr>
        <p:spPr>
          <a:xfrm>
            <a:off x="3970118" y="3014256"/>
            <a:ext cx="6733001" cy="829945"/>
          </a:xfrm>
          <a:prstGeom prst="rect">
            <a:avLst/>
          </a:prstGeom>
          <a:noFill/>
        </p:spPr>
        <p:txBody>
          <a:bodyPr wrap="square" lIns="91443" tIns="45720" rIns="91443" bIns="45720" rtlCol="0">
            <a:spAutoFit/>
          </a:bodyPr>
          <a:lstStyle/>
          <a:p>
            <a:r>
              <a:rPr lang="zh-CN" altLang="en-US" sz="4800" b="1" dirty="0">
                <a:solidFill>
                  <a:srgbClr val="1369B2"/>
                </a:solidFill>
                <a:latin typeface="微软雅黑" panose="020B0503020204020204" pitchFamily="34" charset="-122"/>
                <a:ea typeface="微软雅黑" panose="020B0503020204020204" pitchFamily="34" charset="-122"/>
                <a:cs typeface="+mn-ea"/>
                <a:sym typeface="Source Han Sans K Bold" panose="020B0800000000000000" pitchFamily="34" charset="-128"/>
              </a:rPr>
              <a:t>Postman</a:t>
            </a:r>
            <a:r>
              <a:rPr lang="zh-CN" altLang="en-US" sz="4800" b="1" dirty="0">
                <a:solidFill>
                  <a:srgbClr val="595959"/>
                </a:solidFill>
                <a:latin typeface="微软雅黑" panose="020B0503020204020204" pitchFamily="34" charset="-122"/>
                <a:ea typeface="微软雅黑" panose="020B0503020204020204" pitchFamily="34" charset="-122"/>
                <a:cs typeface="+mn-ea"/>
                <a:sym typeface="Source Han Sans K Bold" panose="020B0800000000000000" pitchFamily="34" charset="-128"/>
              </a:rPr>
              <a:t>入门</a:t>
            </a:r>
            <a:endParaRPr lang="zh-CN" altLang="en-US" sz="4800" b="1" dirty="0">
              <a:solidFill>
                <a:srgbClr val="595959"/>
              </a:solidFill>
              <a:latin typeface="微软雅黑" panose="020B0503020204020204" pitchFamily="34" charset="-122"/>
              <a:ea typeface="微软雅黑" panose="020B0503020204020204" pitchFamily="34" charset="-122"/>
              <a:cs typeface="+mn-ea"/>
              <a:sym typeface="Source Han Sans K Bold" panose="020B0800000000000000" pitchFamily="34" charset="-128"/>
            </a:endParaRPr>
          </a:p>
        </p:txBody>
      </p:sp>
      <p:sp>
        <p:nvSpPr>
          <p:cNvPr id="2" name="TextBox 48"/>
          <p:cNvSpPr txBox="1"/>
          <p:nvPr/>
        </p:nvSpPr>
        <p:spPr>
          <a:xfrm>
            <a:off x="1626870" y="2809240"/>
            <a:ext cx="1734820" cy="1106805"/>
          </a:xfrm>
          <a:prstGeom prst="rect">
            <a:avLst/>
          </a:prstGeom>
          <a:noFill/>
        </p:spPr>
        <p:txBody>
          <a:bodyPr wrap="square" lIns="91443" tIns="45720" rIns="91443" bIns="45720" rtlCol="0">
            <a:spAutoFit/>
          </a:bodyPr>
          <a:lstStyle/>
          <a:p>
            <a:r>
              <a:rPr lang="en-US" altLang="en-GB" sz="6600" b="1" dirty="0">
                <a:solidFill>
                  <a:srgbClr val="FAFAFA"/>
                </a:solidFill>
                <a:latin typeface="微软雅黑" panose="020B0503020204020204" pitchFamily="34" charset="-122"/>
                <a:ea typeface="微软雅黑" panose="020B0503020204020204" pitchFamily="34" charset="-122"/>
                <a:cs typeface="+mn-ea"/>
                <a:sym typeface="+mn-lt"/>
              </a:rPr>
              <a:t>4.3</a:t>
            </a:r>
            <a:endParaRPr lang="en-US" altLang="en-GB" sz="6600" b="1" dirty="0">
              <a:solidFill>
                <a:srgbClr val="FAFAFA"/>
              </a:solidFill>
              <a:latin typeface="微软雅黑" panose="020B0503020204020204" pitchFamily="34" charset="-122"/>
              <a:ea typeface="微软雅黑" panose="020B0503020204020204" pitchFamily="34" charset="-122"/>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a:blip r:embed="rId1"/>
          <a:stretch>
            <a:fillRect/>
          </a:stretch>
        </p:blipFill>
        <p:spPr>
          <a:xfrm>
            <a:off x="944880" y="2215515"/>
            <a:ext cx="2797810" cy="3898265"/>
          </a:xfrm>
          <a:prstGeom prst="rect">
            <a:avLst/>
          </a:prstGeom>
        </p:spPr>
      </p:pic>
      <p:sp>
        <p:nvSpPr>
          <p:cNvPr id="13" name="椭圆形标注 12"/>
          <p:cNvSpPr/>
          <p:nvPr/>
        </p:nvSpPr>
        <p:spPr>
          <a:xfrm>
            <a:off x="2968625" y="1560195"/>
            <a:ext cx="2071370" cy="1493520"/>
          </a:xfrm>
          <a:prstGeom prst="wedgeEllipseCallout">
            <a:avLst/>
          </a:prstGeom>
          <a:solidFill>
            <a:schemeClr val="bg1">
              <a:lumMod val="85000"/>
            </a:schemeClr>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 </a:t>
            </a:r>
            <a:endParaRPr lang="en-US" altLang="zh-CN"/>
          </a:p>
        </p:txBody>
      </p:sp>
      <p:sp>
        <p:nvSpPr>
          <p:cNvPr id="14" name="TextBox 35"/>
          <p:cNvSpPr txBox="1">
            <a:spLocks noChangeArrowheads="1"/>
          </p:cNvSpPr>
          <p:nvPr/>
        </p:nvSpPr>
        <p:spPr bwMode="auto">
          <a:xfrm>
            <a:off x="3247390" y="1638300"/>
            <a:ext cx="1606550" cy="12280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7" tIns="60958" rIns="121917" bIns="60958">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a:lnSpc>
                <a:spcPct val="150000"/>
              </a:lnSpc>
            </a:pPr>
            <a:r>
              <a:rPr lang="zh-CN" altLang="en-US" sz="2000" dirty="0">
                <a:solidFill>
                  <a:srgbClr val="595959"/>
                </a:solidFill>
                <a:latin typeface="微软雅黑" panose="020B0503020204020204" pitchFamily="34" charset="-122"/>
                <a:ea typeface="微软雅黑" panose="020B0503020204020204" pitchFamily="34" charset="-122"/>
              </a:rPr>
              <a:t>先定一个</a:t>
            </a:r>
            <a:r>
              <a:rPr lang="zh-CN" altLang="en-US" dirty="0">
                <a:solidFill>
                  <a:srgbClr val="595959"/>
                </a:solidFill>
                <a:latin typeface="微软雅黑" panose="020B0503020204020204" pitchFamily="34" charset="-122"/>
                <a:ea typeface="微软雅黑" panose="020B0503020204020204" pitchFamily="34" charset="-122"/>
              </a:rPr>
              <a:t>小目标！</a:t>
            </a:r>
            <a:endParaRPr lang="zh-CN" altLang="en-US" dirty="0">
              <a:solidFill>
                <a:srgbClr val="595959"/>
              </a:solidFill>
              <a:latin typeface="微软雅黑" panose="020B0503020204020204" pitchFamily="34" charset="-122"/>
              <a:ea typeface="微软雅黑" panose="020B0503020204020204" pitchFamily="34" charset="-122"/>
            </a:endParaRPr>
          </a:p>
        </p:txBody>
      </p:sp>
      <p:sp>
        <p:nvSpPr>
          <p:cNvPr id="15" name="TextBox 35"/>
          <p:cNvSpPr txBox="1">
            <a:spLocks noChangeArrowheads="1"/>
          </p:cNvSpPr>
          <p:nvPr/>
        </p:nvSpPr>
        <p:spPr bwMode="auto">
          <a:xfrm>
            <a:off x="5518785" y="3362960"/>
            <a:ext cx="5976421" cy="1046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7" tIns="60958" rIns="121917" bIns="60958">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50000"/>
              </a:lnSpc>
              <a:defRPr/>
            </a:pPr>
            <a:r>
              <a:rPr lang="zh-CN" sz="2000">
                <a:solidFill>
                  <a:schemeClr val="tx1">
                    <a:lumMod val="65000"/>
                    <a:lumOff val="35000"/>
                  </a:schemeClr>
                </a:solidFill>
                <a:latin typeface="微软雅黑" panose="020B0503020204020204" pitchFamily="34" charset="-122"/>
                <a:ea typeface="微软雅黑" panose="020B0503020204020204" pitchFamily="34" charset="-122"/>
                <a:cs typeface="+mn-ea"/>
                <a:sym typeface="字魂58号-创中黑" panose="00000500000000000000" pitchFamily="2" charset="-122"/>
              </a:rPr>
              <a:t>掌握Postman的安装方式，能够</a:t>
            </a:r>
            <a:r>
              <a:rPr lang="zh-CN" sz="2000">
                <a:solidFill>
                  <a:srgbClr val="0070C0"/>
                </a:solidFill>
                <a:latin typeface="微软雅黑" panose="020B0503020204020204" pitchFamily="34" charset="-122"/>
                <a:ea typeface="微软雅黑" panose="020B0503020204020204" pitchFamily="34" charset="-122"/>
                <a:cs typeface="+mn-ea"/>
                <a:sym typeface="字魂58号-创中黑" panose="00000500000000000000" pitchFamily="2" charset="-122"/>
              </a:rPr>
              <a:t>独立安装Postman工具</a:t>
            </a:r>
            <a:endParaRPr lang="zh-CN" sz="2000">
              <a:solidFill>
                <a:srgbClr val="0070C0"/>
              </a:solidFill>
              <a:latin typeface="微软雅黑" panose="020B0503020204020204" pitchFamily="34" charset="-122"/>
              <a:ea typeface="微软雅黑" panose="020B0503020204020204" pitchFamily="34" charset="-122"/>
              <a:cs typeface="+mn-ea"/>
              <a:sym typeface="字魂58号-创中黑" panose="00000500000000000000" pitchFamily="2" charset="-122"/>
            </a:endParaRPr>
          </a:p>
        </p:txBody>
      </p:sp>
      <p:grpSp>
        <p:nvGrpSpPr>
          <p:cNvPr id="19" name="组合 18"/>
          <p:cNvGrpSpPr/>
          <p:nvPr/>
        </p:nvGrpSpPr>
        <p:grpSpPr>
          <a:xfrm>
            <a:off x="5035550" y="3540125"/>
            <a:ext cx="405130" cy="405130"/>
            <a:chOff x="8881" y="4685"/>
            <a:chExt cx="638" cy="638"/>
          </a:xfrm>
        </p:grpSpPr>
        <p:sp>
          <p:nvSpPr>
            <p:cNvPr id="18" name="椭圆 17"/>
            <p:cNvSpPr/>
            <p:nvPr/>
          </p:nvSpPr>
          <p:spPr>
            <a:xfrm>
              <a:off x="8881" y="4685"/>
              <a:ext cx="638" cy="638"/>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8946" y="4750"/>
              <a:ext cx="508" cy="508"/>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1" name="Title 1"/>
          <p:cNvSpPr txBox="1"/>
          <p:nvPr/>
        </p:nvSpPr>
        <p:spPr>
          <a:xfrm>
            <a:off x="1143691" y="266995"/>
            <a:ext cx="3895536"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sz="2400" b="1" dirty="0">
                <a:solidFill>
                  <a:srgbClr val="595959"/>
                </a:solidFill>
                <a:latin typeface="微软雅黑" panose="020B0503020204020204" pitchFamily="34" charset="-122"/>
                <a:ea typeface="微软雅黑" panose="020B0503020204020204" pitchFamily="34" charset="-122"/>
                <a:cs typeface="+mn-ea"/>
                <a:sym typeface="+mn-lt"/>
              </a:rPr>
              <a:t>4.3.1	安装Postman</a:t>
            </a:r>
            <a:endParaRPr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p14:dur="0" advTm="3000"/>
    </mc:Choice>
    <mc:Fallback>
      <p:transition advTm="3000"/>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7"/>
          <p:cNvCxnSpPr/>
          <p:nvPr/>
        </p:nvCxnSpPr>
        <p:spPr>
          <a:xfrm>
            <a:off x="1789659" y="1486205"/>
            <a:ext cx="0" cy="4573454"/>
          </a:xfrm>
          <a:prstGeom prst="line">
            <a:avLst/>
          </a:prstGeom>
          <a:ln w="15875">
            <a:solidFill>
              <a:srgbClr val="414146"/>
            </a:solidFill>
            <a:prstDash val="dashDot"/>
          </a:ln>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1730420" y="2627256"/>
            <a:ext cx="118477" cy="11847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nvGrpSpPr>
          <p:cNvPr id="26" name="组合 25"/>
          <p:cNvGrpSpPr/>
          <p:nvPr/>
        </p:nvGrpSpPr>
        <p:grpSpPr>
          <a:xfrm>
            <a:off x="-2086" y="2428498"/>
            <a:ext cx="1697534" cy="515997"/>
            <a:chOff x="-2086" y="2141478"/>
            <a:chExt cx="1697534" cy="515997"/>
          </a:xfrm>
        </p:grpSpPr>
        <p:sp>
          <p:nvSpPr>
            <p:cNvPr id="28" name="箭头: 五边形 31"/>
            <p:cNvSpPr/>
            <p:nvPr/>
          </p:nvSpPr>
          <p:spPr>
            <a:xfrm>
              <a:off x="57150" y="2141478"/>
              <a:ext cx="1638298" cy="515997"/>
            </a:xfrm>
            <a:prstGeom prst="homePlat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31" name="文本框 30"/>
            <p:cNvSpPr txBox="1"/>
            <p:nvPr/>
          </p:nvSpPr>
          <p:spPr>
            <a:xfrm>
              <a:off x="-2086" y="2168643"/>
              <a:ext cx="1490650" cy="461665"/>
            </a:xfrm>
            <a:prstGeom prst="rect">
              <a:avLst/>
            </a:prstGeom>
            <a:noFill/>
          </p:spPr>
          <p:txBody>
            <a:bodyPr wrap="square" rtlCol="0">
              <a:spAutoFit/>
            </a:bodyPr>
            <a:lstStyle/>
            <a:p>
              <a:pPr algn="ctr"/>
              <a:r>
                <a:rPr lang="zh-CN" altLang="en-US" sz="2400" dirty="0">
                  <a:solidFill>
                    <a:schemeClr val="bg1"/>
                  </a:solidFill>
                  <a:latin typeface="+mn-ea"/>
                </a:rPr>
                <a:t>步骤</a:t>
              </a:r>
              <a:r>
                <a:rPr lang="en-US" altLang="zh-CN" sz="2400" dirty="0">
                  <a:solidFill>
                    <a:schemeClr val="bg1"/>
                  </a:solidFill>
                  <a:latin typeface="+mn-ea"/>
                </a:rPr>
                <a:t>1</a:t>
              </a:r>
              <a:endParaRPr lang="zh-CN" altLang="en-US" sz="2400" dirty="0">
                <a:solidFill>
                  <a:schemeClr val="bg1"/>
                </a:solidFill>
                <a:latin typeface="+mn-ea"/>
              </a:endParaRPr>
            </a:p>
          </p:txBody>
        </p:sp>
      </p:grpSp>
      <p:sp>
        <p:nvSpPr>
          <p:cNvPr id="33" name="文本框 32"/>
          <p:cNvSpPr txBox="1"/>
          <p:nvPr/>
        </p:nvSpPr>
        <p:spPr>
          <a:xfrm>
            <a:off x="0" y="4320418"/>
            <a:ext cx="1626833" cy="461665"/>
          </a:xfrm>
          <a:prstGeom prst="rect">
            <a:avLst/>
          </a:prstGeom>
          <a:noFill/>
        </p:spPr>
        <p:txBody>
          <a:bodyPr wrap="square" rtlCol="0">
            <a:spAutoFit/>
          </a:bodyPr>
          <a:lstStyle/>
          <a:p>
            <a:pPr algn="ctr"/>
            <a:r>
              <a:rPr lang="zh-CN" altLang="en-US" sz="2400" dirty="0">
                <a:latin typeface="+mn-ea"/>
              </a:rPr>
              <a:t>步骤</a:t>
            </a:r>
            <a:r>
              <a:rPr lang="en-US" altLang="zh-CN" sz="2400" dirty="0">
                <a:latin typeface="+mn-ea"/>
              </a:rPr>
              <a:t>2</a:t>
            </a:r>
            <a:endParaRPr lang="zh-CN" altLang="en-US" sz="2400" dirty="0">
              <a:latin typeface="+mn-ea"/>
            </a:endParaRPr>
          </a:p>
        </p:txBody>
      </p:sp>
      <p:sp>
        <p:nvSpPr>
          <p:cNvPr id="37" name="椭圆 36"/>
          <p:cNvSpPr/>
          <p:nvPr/>
        </p:nvSpPr>
        <p:spPr>
          <a:xfrm>
            <a:off x="1730420" y="4530358"/>
            <a:ext cx="118477" cy="11847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67" name="1"/>
          <p:cNvSpPr txBox="1"/>
          <p:nvPr>
            <p:custDataLst>
              <p:tags r:id="rId1"/>
            </p:custDataLst>
          </p:nvPr>
        </p:nvSpPr>
        <p:spPr>
          <a:xfrm>
            <a:off x="5447030" y="1125220"/>
            <a:ext cx="2701290" cy="460375"/>
          </a:xfrm>
          <a:prstGeom prst="rect">
            <a:avLst/>
          </a:prstGeom>
          <a:noFill/>
          <a:ln>
            <a:noFill/>
          </a:ln>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defRPr/>
            </a:pPr>
            <a:r>
              <a:rPr kumimoji="0" sz="2400" b="1" i="0" u="none" strike="noStrike" kern="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lt"/>
              </a:rPr>
              <a:t>Postman的下载</a:t>
            </a:r>
            <a:endParaRPr kumimoji="0" sz="2400" b="1" i="0" u="none" strike="noStrike" kern="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lt"/>
            </a:endParaRPr>
          </a:p>
        </p:txBody>
      </p:sp>
      <p:grpSp>
        <p:nvGrpSpPr>
          <p:cNvPr id="11" name="组合 10"/>
          <p:cNvGrpSpPr/>
          <p:nvPr/>
        </p:nvGrpSpPr>
        <p:grpSpPr>
          <a:xfrm>
            <a:off x="5895341" y="1614449"/>
            <a:ext cx="1654387" cy="45722"/>
            <a:chOff x="5367867" y="3100583"/>
            <a:chExt cx="1654387" cy="45722"/>
          </a:xfrm>
        </p:grpSpPr>
        <p:cxnSp>
          <p:nvCxnSpPr>
            <p:cNvPr id="9" name="直线连接符 8"/>
            <p:cNvCxnSpPr/>
            <p:nvPr/>
          </p:nvCxnSpPr>
          <p:spPr>
            <a:xfrm>
              <a:off x="5413586" y="3123298"/>
              <a:ext cx="155786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椭圆 9"/>
            <p:cNvSpPr/>
            <p:nvPr/>
          </p:nvSpPr>
          <p:spPr>
            <a:xfrm>
              <a:off x="5367867" y="3100583"/>
              <a:ext cx="45719" cy="45719"/>
            </a:xfrm>
            <a:prstGeom prst="ellipse">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8" name="椭圆 67"/>
            <p:cNvSpPr/>
            <p:nvPr/>
          </p:nvSpPr>
          <p:spPr>
            <a:xfrm>
              <a:off x="6976535" y="3100586"/>
              <a:ext cx="45719" cy="45719"/>
            </a:xfrm>
            <a:prstGeom prst="ellipse">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2" name="Title 1"/>
          <p:cNvSpPr txBox="1"/>
          <p:nvPr/>
        </p:nvSpPr>
        <p:spPr>
          <a:xfrm>
            <a:off x="1143691" y="266995"/>
            <a:ext cx="3895536"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sz="2400" b="1" dirty="0">
                <a:solidFill>
                  <a:srgbClr val="595959"/>
                </a:solidFill>
                <a:latin typeface="微软雅黑" panose="020B0503020204020204" pitchFamily="34" charset="-122"/>
                <a:ea typeface="微软雅黑" panose="020B0503020204020204" pitchFamily="34" charset="-122"/>
                <a:cs typeface="+mn-ea"/>
                <a:sym typeface="+mn-lt"/>
              </a:rPr>
              <a:t>4.3.1	安装Postman</a:t>
            </a:r>
            <a:endParaRPr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3" name="文本框 2"/>
          <p:cNvSpPr txBox="1"/>
          <p:nvPr/>
        </p:nvSpPr>
        <p:spPr>
          <a:xfrm>
            <a:off x="2090420" y="1695450"/>
            <a:ext cx="8753475" cy="506730"/>
          </a:xfrm>
          <a:prstGeom prst="rect">
            <a:avLst/>
          </a:prstGeom>
          <a:noFill/>
        </p:spPr>
        <p:txBody>
          <a:bodyPr wrap="square" rtlCol="0" anchor="t">
            <a:spAutoFit/>
          </a:bodyPr>
          <a:lstStyle/>
          <a:p>
            <a:pPr>
              <a:lnSpc>
                <a:spcPct val="150000"/>
              </a:lnSpc>
            </a:pPr>
            <a:r>
              <a:rPr lang="zh-CN" altLang="en-US" sz="1800" dirty="0" smtClean="0">
                <a:solidFill>
                  <a:schemeClr val="tx1">
                    <a:lumMod val="75000"/>
                    <a:lumOff val="25000"/>
                  </a:schemeClr>
                </a:solidFill>
                <a:latin typeface="微软雅黑" panose="020B0503020204020204" pitchFamily="34" charset="-122"/>
                <a:ea typeface="微软雅黑" panose="020B0503020204020204" pitchFamily="34" charset="-122"/>
              </a:rPr>
              <a:t>在浏览器中访问Postman的官方网站，进入</a:t>
            </a:r>
            <a:r>
              <a:rPr lang="zh-CN" altLang="en-US" sz="1800" dirty="0" smtClean="0">
                <a:solidFill>
                  <a:srgbClr val="0070C0"/>
                </a:solidFill>
                <a:latin typeface="微软雅黑" panose="020B0503020204020204" pitchFamily="34" charset="-122"/>
                <a:ea typeface="微软雅黑" panose="020B0503020204020204" pitchFamily="34" charset="-122"/>
              </a:rPr>
              <a:t>Postman官方网站首页</a:t>
            </a:r>
            <a:r>
              <a:rPr lang="zh-CN" altLang="en-US" sz="1800" dirty="0" smtClean="0">
                <a:solidFill>
                  <a:schemeClr val="tx1">
                    <a:lumMod val="75000"/>
                    <a:lumOff val="25000"/>
                  </a:schemeClr>
                </a:solidFill>
                <a:latin typeface="微软雅黑" panose="020B0503020204020204" pitchFamily="34" charset="-122"/>
                <a:ea typeface="微软雅黑" panose="020B0503020204020204" pitchFamily="34" charset="-122"/>
              </a:rPr>
              <a:t>，如下图所示。</a:t>
            </a:r>
            <a:endParaRPr lang="zh-CN" altLang="en-US" sz="1800" dirty="0" smtClean="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4" name="图片 3" descr="111"/>
          <p:cNvPicPr>
            <a:picLocks noChangeAspect="1"/>
          </p:cNvPicPr>
          <p:nvPr/>
        </p:nvPicPr>
        <p:blipFill>
          <a:blip r:embed="rId2"/>
          <a:stretch>
            <a:fillRect/>
          </a:stretch>
        </p:blipFill>
        <p:spPr>
          <a:xfrm>
            <a:off x="2423160" y="2455545"/>
            <a:ext cx="7979410" cy="398018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advTm="3000"/>
    </mc:Choice>
    <mc:Fallback>
      <p:transition advTm="3000"/>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7"/>
          <p:cNvCxnSpPr/>
          <p:nvPr/>
        </p:nvCxnSpPr>
        <p:spPr>
          <a:xfrm>
            <a:off x="1789659" y="1486205"/>
            <a:ext cx="0" cy="4573454"/>
          </a:xfrm>
          <a:prstGeom prst="line">
            <a:avLst/>
          </a:prstGeom>
          <a:ln w="15875">
            <a:solidFill>
              <a:srgbClr val="414146"/>
            </a:solidFill>
            <a:prstDash val="dashDot"/>
          </a:ln>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1730420" y="2627256"/>
            <a:ext cx="118477" cy="11847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nvGrpSpPr>
          <p:cNvPr id="26" name="组合 25"/>
          <p:cNvGrpSpPr/>
          <p:nvPr/>
        </p:nvGrpSpPr>
        <p:grpSpPr>
          <a:xfrm>
            <a:off x="-2086" y="2428498"/>
            <a:ext cx="1697534" cy="515997"/>
            <a:chOff x="-2086" y="2141478"/>
            <a:chExt cx="1697534" cy="515997"/>
          </a:xfrm>
        </p:grpSpPr>
        <p:sp>
          <p:nvSpPr>
            <p:cNvPr id="28" name="箭头: 五边形 31"/>
            <p:cNvSpPr/>
            <p:nvPr/>
          </p:nvSpPr>
          <p:spPr>
            <a:xfrm>
              <a:off x="57150" y="2141478"/>
              <a:ext cx="1638298" cy="515997"/>
            </a:xfrm>
            <a:prstGeom prst="homePlat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31" name="文本框 30"/>
            <p:cNvSpPr txBox="1"/>
            <p:nvPr/>
          </p:nvSpPr>
          <p:spPr>
            <a:xfrm>
              <a:off x="-2086" y="2168643"/>
              <a:ext cx="1490650" cy="461665"/>
            </a:xfrm>
            <a:prstGeom prst="rect">
              <a:avLst/>
            </a:prstGeom>
            <a:noFill/>
          </p:spPr>
          <p:txBody>
            <a:bodyPr wrap="square" rtlCol="0">
              <a:spAutoFit/>
            </a:bodyPr>
            <a:lstStyle/>
            <a:p>
              <a:pPr algn="ctr"/>
              <a:r>
                <a:rPr lang="zh-CN" altLang="en-US" sz="2400" dirty="0">
                  <a:solidFill>
                    <a:schemeClr val="bg1"/>
                  </a:solidFill>
                  <a:latin typeface="+mn-ea"/>
                </a:rPr>
                <a:t>步骤</a:t>
              </a:r>
              <a:r>
                <a:rPr lang="en-US" altLang="zh-CN" sz="2400" dirty="0">
                  <a:solidFill>
                    <a:schemeClr val="bg1"/>
                  </a:solidFill>
                  <a:latin typeface="+mn-ea"/>
                </a:rPr>
                <a:t>1</a:t>
              </a:r>
              <a:endParaRPr lang="zh-CN" altLang="en-US" sz="2400" dirty="0">
                <a:solidFill>
                  <a:schemeClr val="bg1"/>
                </a:solidFill>
                <a:latin typeface="+mn-ea"/>
              </a:endParaRPr>
            </a:p>
          </p:txBody>
        </p:sp>
      </p:grpSp>
      <p:sp>
        <p:nvSpPr>
          <p:cNvPr id="33" name="文本框 32"/>
          <p:cNvSpPr txBox="1"/>
          <p:nvPr/>
        </p:nvSpPr>
        <p:spPr>
          <a:xfrm>
            <a:off x="0" y="4320418"/>
            <a:ext cx="1626833" cy="461665"/>
          </a:xfrm>
          <a:prstGeom prst="rect">
            <a:avLst/>
          </a:prstGeom>
          <a:noFill/>
        </p:spPr>
        <p:txBody>
          <a:bodyPr wrap="square" rtlCol="0">
            <a:spAutoFit/>
          </a:bodyPr>
          <a:lstStyle/>
          <a:p>
            <a:pPr algn="ctr"/>
            <a:r>
              <a:rPr lang="zh-CN" altLang="en-US" sz="2400" dirty="0">
                <a:latin typeface="+mn-ea"/>
              </a:rPr>
              <a:t>步骤</a:t>
            </a:r>
            <a:r>
              <a:rPr lang="en-US" altLang="zh-CN" sz="2400" dirty="0">
                <a:latin typeface="+mn-ea"/>
              </a:rPr>
              <a:t>2</a:t>
            </a:r>
            <a:endParaRPr lang="zh-CN" altLang="en-US" sz="2400" dirty="0">
              <a:latin typeface="+mn-ea"/>
            </a:endParaRPr>
          </a:p>
        </p:txBody>
      </p:sp>
      <p:sp>
        <p:nvSpPr>
          <p:cNvPr id="37" name="椭圆 36"/>
          <p:cNvSpPr/>
          <p:nvPr/>
        </p:nvSpPr>
        <p:spPr>
          <a:xfrm>
            <a:off x="1730420" y="4530358"/>
            <a:ext cx="118477" cy="11847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67" name="1"/>
          <p:cNvSpPr txBox="1"/>
          <p:nvPr>
            <p:custDataLst>
              <p:tags r:id="rId1"/>
            </p:custDataLst>
          </p:nvPr>
        </p:nvSpPr>
        <p:spPr>
          <a:xfrm>
            <a:off x="5447030" y="1125220"/>
            <a:ext cx="2701290" cy="460375"/>
          </a:xfrm>
          <a:prstGeom prst="rect">
            <a:avLst/>
          </a:prstGeom>
          <a:noFill/>
          <a:ln>
            <a:noFill/>
          </a:ln>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defRPr/>
            </a:pPr>
            <a:r>
              <a:rPr kumimoji="0" sz="2400" b="1" i="0" u="none" strike="noStrike" kern="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lt"/>
              </a:rPr>
              <a:t>Postman的下载</a:t>
            </a:r>
            <a:endParaRPr kumimoji="0" sz="2400" b="1" i="0" u="none" strike="noStrike" kern="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lt"/>
            </a:endParaRPr>
          </a:p>
        </p:txBody>
      </p:sp>
      <p:grpSp>
        <p:nvGrpSpPr>
          <p:cNvPr id="11" name="组合 10"/>
          <p:cNvGrpSpPr/>
          <p:nvPr/>
        </p:nvGrpSpPr>
        <p:grpSpPr>
          <a:xfrm>
            <a:off x="5895341" y="1614449"/>
            <a:ext cx="1654387" cy="45722"/>
            <a:chOff x="5367867" y="3100583"/>
            <a:chExt cx="1654387" cy="45722"/>
          </a:xfrm>
        </p:grpSpPr>
        <p:cxnSp>
          <p:nvCxnSpPr>
            <p:cNvPr id="9" name="直线连接符 8"/>
            <p:cNvCxnSpPr/>
            <p:nvPr/>
          </p:nvCxnSpPr>
          <p:spPr>
            <a:xfrm>
              <a:off x="5413586" y="3123298"/>
              <a:ext cx="155786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椭圆 9"/>
            <p:cNvSpPr/>
            <p:nvPr/>
          </p:nvSpPr>
          <p:spPr>
            <a:xfrm>
              <a:off x="5367867" y="3100583"/>
              <a:ext cx="45719" cy="45719"/>
            </a:xfrm>
            <a:prstGeom prst="ellipse">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8" name="椭圆 67"/>
            <p:cNvSpPr/>
            <p:nvPr/>
          </p:nvSpPr>
          <p:spPr>
            <a:xfrm>
              <a:off x="6976535" y="3100586"/>
              <a:ext cx="45719" cy="45719"/>
            </a:xfrm>
            <a:prstGeom prst="ellipse">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2" name="Title 1"/>
          <p:cNvSpPr txBox="1"/>
          <p:nvPr/>
        </p:nvSpPr>
        <p:spPr>
          <a:xfrm>
            <a:off x="1143691" y="266995"/>
            <a:ext cx="3895536"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sz="2400" b="1" dirty="0">
                <a:solidFill>
                  <a:srgbClr val="595959"/>
                </a:solidFill>
                <a:latin typeface="微软雅黑" panose="020B0503020204020204" pitchFamily="34" charset="-122"/>
                <a:ea typeface="微软雅黑" panose="020B0503020204020204" pitchFamily="34" charset="-122"/>
                <a:cs typeface="+mn-ea"/>
                <a:sym typeface="+mn-lt"/>
              </a:rPr>
              <a:t>4.3.1	安装Postman</a:t>
            </a:r>
            <a:endParaRPr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3" name="文本框 2"/>
          <p:cNvSpPr txBox="1"/>
          <p:nvPr/>
        </p:nvSpPr>
        <p:spPr>
          <a:xfrm>
            <a:off x="2135505" y="1623695"/>
            <a:ext cx="8753475" cy="922020"/>
          </a:xfrm>
          <a:prstGeom prst="rect">
            <a:avLst/>
          </a:prstGeom>
          <a:noFill/>
        </p:spPr>
        <p:txBody>
          <a:bodyPr wrap="square" rtlCol="0" anchor="t">
            <a:spAutoFit/>
          </a:bodyPr>
          <a:lstStyle/>
          <a:p>
            <a:pPr>
              <a:lnSpc>
                <a:spcPct val="150000"/>
              </a:lnSpc>
            </a:pPr>
            <a:r>
              <a:rPr lang="zh-CN" altLang="en-US" sz="1800" dirty="0" smtClean="0">
                <a:solidFill>
                  <a:schemeClr val="tx1">
                    <a:lumMod val="75000"/>
                    <a:lumOff val="25000"/>
                  </a:schemeClr>
                </a:solidFill>
                <a:latin typeface="微软雅黑" panose="020B0503020204020204" pitchFamily="34" charset="-122"/>
                <a:ea typeface="微软雅黑" panose="020B0503020204020204" pitchFamily="34" charset="-122"/>
              </a:rPr>
              <a:t>单击Postma</a:t>
            </a:r>
            <a:r>
              <a:rPr lang="zh-CN" altLang="en-US" sz="1800" dirty="0" smtClean="0">
                <a:solidFill>
                  <a:schemeClr val="tx1">
                    <a:lumMod val="75000"/>
                    <a:lumOff val="25000"/>
                  </a:schemeClr>
                </a:solidFill>
                <a:latin typeface="微软雅黑" panose="020B0503020204020204" pitchFamily="34" charset="-122"/>
                <a:ea typeface="微软雅黑" panose="020B0503020204020204" pitchFamily="34" charset="-122"/>
                <a:sym typeface="+mn-ea"/>
              </a:rPr>
              <a:t>n官方网站首页</a:t>
            </a:r>
            <a:r>
              <a:rPr lang="zh-CN" altLang="en-US" sz="1800" dirty="0" smtClean="0">
                <a:solidFill>
                  <a:schemeClr val="tx1">
                    <a:lumMod val="75000"/>
                    <a:lumOff val="25000"/>
                  </a:schemeClr>
                </a:solidFill>
                <a:latin typeface="微软雅黑" panose="020B0503020204020204" pitchFamily="34" charset="-122"/>
                <a:ea typeface="微软雅黑" panose="020B0503020204020204" pitchFamily="34" charset="-122"/>
              </a:rPr>
              <a:t>左下方的“ </a:t>
            </a:r>
            <a:r>
              <a:rPr lang="en-US" altLang="zh-CN" sz="1800" dirty="0" smtClean="0">
                <a:solidFill>
                  <a:schemeClr val="tx1">
                    <a:lumMod val="75000"/>
                    <a:lumOff val="25000"/>
                  </a:schemeClr>
                </a:solidFill>
                <a:latin typeface="微软雅黑" panose="020B0503020204020204" pitchFamily="34" charset="-122"/>
                <a:ea typeface="微软雅黑" panose="020B0503020204020204" pitchFamily="34" charset="-122"/>
              </a:rPr>
              <a:t>   </a:t>
            </a:r>
            <a:r>
              <a:rPr lang="zh-CN" altLang="en-US" sz="1800" dirty="0" smtClean="0">
                <a:solidFill>
                  <a:schemeClr val="tx1">
                    <a:lumMod val="75000"/>
                    <a:lumOff val="25000"/>
                  </a:schemeClr>
                </a:solidFill>
                <a:latin typeface="微软雅黑" panose="020B0503020204020204" pitchFamily="34" charset="-122"/>
                <a:ea typeface="微软雅黑" panose="020B0503020204020204" pitchFamily="34" charset="-122"/>
              </a:rPr>
              <a:t>”图标，进入</a:t>
            </a:r>
            <a:r>
              <a:rPr lang="zh-CN" altLang="en-US" sz="1800" dirty="0" smtClean="0">
                <a:solidFill>
                  <a:srgbClr val="0070C0"/>
                </a:solidFill>
                <a:latin typeface="微软雅黑" panose="020B0503020204020204" pitchFamily="34" charset="-122"/>
                <a:ea typeface="微软雅黑" panose="020B0503020204020204" pitchFamily="34" charset="-122"/>
              </a:rPr>
              <a:t>Download Postman页面</a:t>
            </a:r>
            <a:r>
              <a:rPr lang="zh-CN" altLang="en-US" sz="1800" dirty="0" smtClean="0">
                <a:solidFill>
                  <a:schemeClr val="tx1">
                    <a:lumMod val="75000"/>
                    <a:lumOff val="25000"/>
                  </a:schemeClr>
                </a:solidFill>
                <a:latin typeface="微软雅黑" panose="020B0503020204020204" pitchFamily="34" charset="-122"/>
                <a:ea typeface="微软雅黑" panose="020B0503020204020204" pitchFamily="34" charset="-122"/>
              </a:rPr>
              <a:t>，如下图所示。</a:t>
            </a:r>
            <a:endParaRPr lang="zh-CN" altLang="en-US" sz="1800" dirty="0" smtClean="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5" name="图片 31" descr="02"/>
          <p:cNvPicPr/>
          <p:nvPr/>
        </p:nvPicPr>
        <p:blipFill>
          <a:blip r:embed="rId2"/>
          <a:stretch>
            <a:fillRect/>
          </a:stretch>
        </p:blipFill>
        <p:spPr>
          <a:xfrm>
            <a:off x="6167437" y="1773794"/>
            <a:ext cx="216000" cy="216000"/>
          </a:xfrm>
          <a:prstGeom prst="rect">
            <a:avLst/>
          </a:prstGeom>
        </p:spPr>
      </p:pic>
      <p:pic>
        <p:nvPicPr>
          <p:cNvPr id="6" name="图片 5" descr="222"/>
          <p:cNvPicPr>
            <a:picLocks noChangeAspect="1"/>
          </p:cNvPicPr>
          <p:nvPr/>
        </p:nvPicPr>
        <p:blipFill>
          <a:blip r:embed="rId3"/>
          <a:stretch>
            <a:fillRect/>
          </a:stretch>
        </p:blipFill>
        <p:spPr>
          <a:xfrm>
            <a:off x="3790950" y="2349500"/>
            <a:ext cx="4140200" cy="4333875"/>
          </a:xfrm>
          <a:prstGeom prst="rect">
            <a:avLst/>
          </a:prstGeom>
        </p:spPr>
      </p:pic>
      <p:sp>
        <p:nvSpPr>
          <p:cNvPr id="7" name="矩形 6"/>
          <p:cNvSpPr/>
          <p:nvPr/>
        </p:nvSpPr>
        <p:spPr>
          <a:xfrm>
            <a:off x="3935095" y="5483225"/>
            <a:ext cx="3790950" cy="344805"/>
          </a:xfrm>
          <a:prstGeom prst="rect">
            <a:avLst/>
          </a:prstGeom>
          <a:noFill/>
          <a:ln w="38100">
            <a:solidFill>
              <a:srgbClr val="FF0000"/>
            </a:solidFill>
          </a:ln>
          <a:extLst>
            <a:ext uri="{909E8E84-426E-40DD-AFC4-6F175D3DCCD1}">
              <a14:hiddenFill xmlns:a14="http://schemas.microsoft.com/office/drawing/2010/main">
                <a:solidFill>
                  <a:srgbClr val="0070C0"/>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接箭头连接符 7"/>
          <p:cNvCxnSpPr/>
          <p:nvPr/>
        </p:nvCxnSpPr>
        <p:spPr>
          <a:xfrm>
            <a:off x="7725832" y="5654993"/>
            <a:ext cx="1692000" cy="317"/>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pic>
        <p:nvPicPr>
          <p:cNvPr id="1026"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479280" y="5106670"/>
            <a:ext cx="1096645" cy="1096645"/>
          </a:xfrm>
          <a:prstGeom prst="rect">
            <a:avLst/>
          </a:prstGeom>
          <a:noFill/>
          <a:extLst>
            <a:ext uri="{909E8E84-426E-40DD-AFC4-6F175D3DCCD1}">
              <a14:hiddenFill xmlns:a14="http://schemas.microsoft.com/office/drawing/2010/main">
                <a:solidFill>
                  <a:srgbClr val="FFFFFF"/>
                </a:solidFill>
              </a14:hiddenFill>
            </a:ext>
          </a:extLst>
        </p:spPr>
      </p:pic>
      <p:sp>
        <p:nvSpPr>
          <p:cNvPr id="12" name="矩形 11"/>
          <p:cNvSpPr/>
          <p:nvPr/>
        </p:nvSpPr>
        <p:spPr>
          <a:xfrm>
            <a:off x="9119448" y="4738158"/>
            <a:ext cx="1816735" cy="368300"/>
          </a:xfrm>
          <a:prstGeom prst="rect">
            <a:avLst/>
          </a:prstGeom>
        </p:spPr>
        <p:txBody>
          <a:bodyPr wrap="none">
            <a:spAutoFit/>
          </a:bodyPr>
          <a:lstStyle/>
          <a:p>
            <a:pPr algn="l">
              <a:buClrTx/>
              <a:buSzTx/>
              <a:buFontTx/>
            </a:pPr>
            <a:r>
              <a:rPr lang="zh-CN" altLang="en-US" sz="1800" dirty="0" smtClean="0">
                <a:solidFill>
                  <a:schemeClr val="tx1">
                    <a:lumMod val="75000"/>
                    <a:lumOff val="25000"/>
                  </a:schemeClr>
                </a:solidFill>
                <a:latin typeface="微软雅黑" panose="020B0503020204020204" pitchFamily="34" charset="-122"/>
                <a:ea typeface="微软雅黑" panose="020B0503020204020204" pitchFamily="34" charset="-122"/>
                <a:sym typeface="+mn-lt"/>
              </a:rPr>
              <a:t>Postman安装包</a:t>
            </a:r>
            <a:endParaRPr lang="zh-CN" altLang="en-US" sz="1800" dirty="0" smtClean="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3" name="矩形 12"/>
          <p:cNvSpPr/>
          <p:nvPr/>
        </p:nvSpPr>
        <p:spPr>
          <a:xfrm>
            <a:off x="7930966" y="5287014"/>
            <a:ext cx="1097280" cy="368300"/>
          </a:xfrm>
          <a:prstGeom prst="rect">
            <a:avLst/>
          </a:prstGeom>
        </p:spPr>
        <p:txBody>
          <a:bodyPr wrap="none">
            <a:spAutoFit/>
          </a:bodyPr>
          <a:lstStyle/>
          <a:p>
            <a:r>
              <a:rPr lang="zh-CN" altLang="en-US" sz="1800" dirty="0" smtClean="0">
                <a:solidFill>
                  <a:schemeClr val="tx1">
                    <a:lumMod val="75000"/>
                    <a:lumOff val="25000"/>
                  </a:schemeClr>
                </a:solidFill>
                <a:latin typeface="微软雅黑" panose="020B0503020204020204" pitchFamily="34" charset="-122"/>
                <a:ea typeface="微软雅黑" panose="020B0503020204020204" pitchFamily="34" charset="-122"/>
                <a:sym typeface="+mn-lt"/>
              </a:rPr>
              <a:t>单击下载</a:t>
            </a:r>
            <a:endParaRPr lang="zh-CN" altLang="en-US" sz="1800" dirty="0" smtClean="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0" advTm="3000"/>
    </mc:Choice>
    <mc:Fallback>
      <p:transition advTm="3000"/>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7"/>
          <p:cNvCxnSpPr/>
          <p:nvPr/>
        </p:nvCxnSpPr>
        <p:spPr>
          <a:xfrm>
            <a:off x="1789659" y="1486205"/>
            <a:ext cx="0" cy="4573454"/>
          </a:xfrm>
          <a:prstGeom prst="line">
            <a:avLst/>
          </a:prstGeom>
          <a:ln w="15875">
            <a:solidFill>
              <a:srgbClr val="414146"/>
            </a:solidFill>
            <a:prstDash val="dashDot"/>
          </a:ln>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1730420" y="2627256"/>
            <a:ext cx="118477" cy="11847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nvGrpSpPr>
          <p:cNvPr id="26" name="组合 25"/>
          <p:cNvGrpSpPr/>
          <p:nvPr/>
        </p:nvGrpSpPr>
        <p:grpSpPr>
          <a:xfrm>
            <a:off x="-2086" y="4331593"/>
            <a:ext cx="1697534" cy="515997"/>
            <a:chOff x="-2086" y="2141478"/>
            <a:chExt cx="1697534" cy="515997"/>
          </a:xfrm>
        </p:grpSpPr>
        <p:sp>
          <p:nvSpPr>
            <p:cNvPr id="28" name="箭头: 五边形 31"/>
            <p:cNvSpPr/>
            <p:nvPr/>
          </p:nvSpPr>
          <p:spPr>
            <a:xfrm>
              <a:off x="57150" y="2141478"/>
              <a:ext cx="1638298" cy="515997"/>
            </a:xfrm>
            <a:prstGeom prst="homePlat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31" name="文本框 30"/>
            <p:cNvSpPr txBox="1"/>
            <p:nvPr/>
          </p:nvSpPr>
          <p:spPr>
            <a:xfrm>
              <a:off x="-2086" y="2168643"/>
              <a:ext cx="1490650" cy="460375"/>
            </a:xfrm>
            <a:prstGeom prst="rect">
              <a:avLst/>
            </a:prstGeom>
            <a:noFill/>
          </p:spPr>
          <p:txBody>
            <a:bodyPr wrap="square" rtlCol="0">
              <a:spAutoFit/>
            </a:bodyPr>
            <a:lstStyle/>
            <a:p>
              <a:pPr algn="ctr"/>
              <a:r>
                <a:rPr lang="zh-CN" altLang="en-US" sz="2400" dirty="0">
                  <a:solidFill>
                    <a:schemeClr val="bg1"/>
                  </a:solidFill>
                  <a:latin typeface="+mn-ea"/>
                </a:rPr>
                <a:t>步骤</a:t>
              </a:r>
              <a:r>
                <a:rPr lang="en-US" altLang="zh-CN" sz="2400" dirty="0">
                  <a:solidFill>
                    <a:schemeClr val="bg1"/>
                  </a:solidFill>
                  <a:latin typeface="+mn-ea"/>
                </a:rPr>
                <a:t>2</a:t>
              </a:r>
              <a:endParaRPr lang="zh-CN" altLang="en-US" sz="2400" dirty="0">
                <a:solidFill>
                  <a:schemeClr val="bg1"/>
                </a:solidFill>
                <a:latin typeface="+mn-ea"/>
              </a:endParaRPr>
            </a:p>
          </p:txBody>
        </p:sp>
      </p:grpSp>
      <p:sp>
        <p:nvSpPr>
          <p:cNvPr id="33" name="文本框 32"/>
          <p:cNvSpPr txBox="1"/>
          <p:nvPr/>
        </p:nvSpPr>
        <p:spPr>
          <a:xfrm>
            <a:off x="-1905" y="2455423"/>
            <a:ext cx="1626833" cy="460375"/>
          </a:xfrm>
          <a:prstGeom prst="rect">
            <a:avLst/>
          </a:prstGeom>
          <a:noFill/>
        </p:spPr>
        <p:txBody>
          <a:bodyPr wrap="square" rtlCol="0">
            <a:spAutoFit/>
          </a:bodyPr>
          <a:lstStyle/>
          <a:p>
            <a:pPr algn="ctr"/>
            <a:r>
              <a:rPr lang="zh-CN" altLang="en-US" sz="2400" dirty="0">
                <a:latin typeface="+mn-ea"/>
              </a:rPr>
              <a:t>步骤</a:t>
            </a:r>
            <a:r>
              <a:rPr lang="en-US" altLang="zh-CN" sz="2400" dirty="0">
                <a:latin typeface="+mn-ea"/>
              </a:rPr>
              <a:t>1</a:t>
            </a:r>
            <a:endParaRPr lang="zh-CN" altLang="en-US" sz="2400" dirty="0">
              <a:latin typeface="+mn-ea"/>
            </a:endParaRPr>
          </a:p>
        </p:txBody>
      </p:sp>
      <p:sp>
        <p:nvSpPr>
          <p:cNvPr id="37" name="椭圆 36"/>
          <p:cNvSpPr/>
          <p:nvPr/>
        </p:nvSpPr>
        <p:spPr>
          <a:xfrm>
            <a:off x="1730420" y="4530358"/>
            <a:ext cx="118477" cy="11847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67" name="1"/>
          <p:cNvSpPr txBox="1"/>
          <p:nvPr>
            <p:custDataLst>
              <p:tags r:id="rId1"/>
            </p:custDataLst>
          </p:nvPr>
        </p:nvSpPr>
        <p:spPr>
          <a:xfrm>
            <a:off x="5447030" y="1125220"/>
            <a:ext cx="2701290" cy="460375"/>
          </a:xfrm>
          <a:prstGeom prst="rect">
            <a:avLst/>
          </a:prstGeom>
          <a:noFill/>
          <a:ln>
            <a:noFill/>
          </a:ln>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defRPr/>
            </a:pPr>
            <a:r>
              <a:rPr kumimoji="0" sz="2400" b="1" i="0" u="none" strike="noStrike" kern="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lt"/>
              </a:rPr>
              <a:t>Postman的</a:t>
            </a:r>
            <a:r>
              <a:rPr kumimoji="0" lang="zh-CN" sz="2400" b="1" i="0" u="none" strike="noStrike" kern="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lt"/>
              </a:rPr>
              <a:t>安装</a:t>
            </a:r>
            <a:endParaRPr kumimoji="0" lang="zh-CN" sz="2400" b="1" i="0" u="none" strike="noStrike" kern="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lt"/>
            </a:endParaRPr>
          </a:p>
        </p:txBody>
      </p:sp>
      <p:grpSp>
        <p:nvGrpSpPr>
          <p:cNvPr id="11" name="组合 10"/>
          <p:cNvGrpSpPr/>
          <p:nvPr/>
        </p:nvGrpSpPr>
        <p:grpSpPr>
          <a:xfrm>
            <a:off x="5895341" y="1614449"/>
            <a:ext cx="1654387" cy="45722"/>
            <a:chOff x="5367867" y="3100583"/>
            <a:chExt cx="1654387" cy="45722"/>
          </a:xfrm>
        </p:grpSpPr>
        <p:cxnSp>
          <p:nvCxnSpPr>
            <p:cNvPr id="9" name="直线连接符 8"/>
            <p:cNvCxnSpPr/>
            <p:nvPr/>
          </p:nvCxnSpPr>
          <p:spPr>
            <a:xfrm>
              <a:off x="5413586" y="3123298"/>
              <a:ext cx="155786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椭圆 9"/>
            <p:cNvSpPr/>
            <p:nvPr/>
          </p:nvSpPr>
          <p:spPr>
            <a:xfrm>
              <a:off x="5367867" y="3100583"/>
              <a:ext cx="45719" cy="45719"/>
            </a:xfrm>
            <a:prstGeom prst="ellipse">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8" name="椭圆 67"/>
            <p:cNvSpPr/>
            <p:nvPr/>
          </p:nvSpPr>
          <p:spPr>
            <a:xfrm>
              <a:off x="6976535" y="3100586"/>
              <a:ext cx="45719" cy="45719"/>
            </a:xfrm>
            <a:prstGeom prst="ellipse">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2" name="Title 1"/>
          <p:cNvSpPr txBox="1"/>
          <p:nvPr/>
        </p:nvSpPr>
        <p:spPr>
          <a:xfrm>
            <a:off x="1143691" y="266995"/>
            <a:ext cx="3895536"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sz="2400" b="1" dirty="0">
                <a:solidFill>
                  <a:srgbClr val="595959"/>
                </a:solidFill>
                <a:latin typeface="微软雅黑" panose="020B0503020204020204" pitchFamily="34" charset="-122"/>
                <a:ea typeface="微软雅黑" panose="020B0503020204020204" pitchFamily="34" charset="-122"/>
                <a:cs typeface="+mn-ea"/>
                <a:sym typeface="+mn-lt"/>
              </a:rPr>
              <a:t>4.3.1	安装Postman</a:t>
            </a:r>
            <a:endParaRPr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3" name="文本框 2"/>
          <p:cNvSpPr txBox="1"/>
          <p:nvPr/>
        </p:nvSpPr>
        <p:spPr>
          <a:xfrm>
            <a:off x="2135505" y="1773555"/>
            <a:ext cx="8753475" cy="506730"/>
          </a:xfrm>
          <a:prstGeom prst="rect">
            <a:avLst/>
          </a:prstGeom>
          <a:noFill/>
        </p:spPr>
        <p:txBody>
          <a:bodyPr wrap="square" rtlCol="0" anchor="t">
            <a:spAutoFit/>
          </a:bodyPr>
          <a:lstStyle/>
          <a:p>
            <a:pPr>
              <a:lnSpc>
                <a:spcPct val="150000"/>
              </a:lnSpc>
            </a:pPr>
            <a:r>
              <a:rPr lang="zh-CN" altLang="en-US" sz="1800" dirty="0" smtClean="0">
                <a:solidFill>
                  <a:schemeClr val="tx1">
                    <a:lumMod val="75000"/>
                    <a:lumOff val="25000"/>
                  </a:schemeClr>
                </a:solidFill>
                <a:latin typeface="微软雅黑" panose="020B0503020204020204" pitchFamily="34" charset="-122"/>
                <a:ea typeface="微软雅黑" panose="020B0503020204020204" pitchFamily="34" charset="-122"/>
              </a:rPr>
              <a:t>双击</a:t>
            </a:r>
            <a:r>
              <a:rPr lang="en-US" altLang="zh-CN" sz="1800" dirty="0" smtClean="0">
                <a:solidFill>
                  <a:schemeClr val="tx1">
                    <a:lumMod val="75000"/>
                    <a:lumOff val="25000"/>
                  </a:schemeClr>
                </a:solidFill>
                <a:latin typeface="微软雅黑" panose="020B0503020204020204" pitchFamily="34" charset="-122"/>
                <a:ea typeface="微软雅黑" panose="020B0503020204020204" pitchFamily="34" charset="-122"/>
              </a:rPr>
              <a:t>Postman</a:t>
            </a:r>
            <a:r>
              <a:rPr lang="zh-CN" altLang="en-US" sz="1800" dirty="0" smtClean="0">
                <a:solidFill>
                  <a:schemeClr val="tx1">
                    <a:lumMod val="75000"/>
                    <a:lumOff val="25000"/>
                  </a:schemeClr>
                </a:solidFill>
                <a:latin typeface="微软雅黑" panose="020B0503020204020204" pitchFamily="34" charset="-122"/>
                <a:ea typeface="微软雅黑" panose="020B0503020204020204" pitchFamily="34" charset="-122"/>
              </a:rPr>
              <a:t>安装包，进入</a:t>
            </a:r>
            <a:r>
              <a:rPr lang="zh-CN" altLang="en-US" sz="1800" dirty="0" smtClean="0">
                <a:solidFill>
                  <a:srgbClr val="0070C0"/>
                </a:solidFill>
                <a:latin typeface="微软雅黑" panose="020B0503020204020204" pitchFamily="34" charset="-122"/>
                <a:ea typeface="微软雅黑" panose="020B0503020204020204" pitchFamily="34" charset="-122"/>
              </a:rPr>
              <a:t>Create an account or sign in页面</a:t>
            </a:r>
            <a:r>
              <a:rPr lang="zh-CN" altLang="en-US" sz="1800" dirty="0" smtClean="0">
                <a:solidFill>
                  <a:schemeClr val="tx1">
                    <a:lumMod val="75000"/>
                    <a:lumOff val="25000"/>
                  </a:schemeClr>
                </a:solidFill>
                <a:latin typeface="微软雅黑" panose="020B0503020204020204" pitchFamily="34" charset="-122"/>
                <a:ea typeface="微软雅黑" panose="020B0503020204020204" pitchFamily="34" charset="-122"/>
              </a:rPr>
              <a:t>，如下图所示。</a:t>
            </a:r>
            <a:endParaRPr lang="zh-CN" altLang="en-US" sz="1800" dirty="0" smtClean="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5" name="图片 4" descr="333"/>
          <p:cNvPicPr>
            <a:picLocks noChangeAspect="1"/>
          </p:cNvPicPr>
          <p:nvPr/>
        </p:nvPicPr>
        <p:blipFill>
          <a:blip r:embed="rId2"/>
          <a:stretch>
            <a:fillRect/>
          </a:stretch>
        </p:blipFill>
        <p:spPr>
          <a:xfrm>
            <a:off x="2863532" y="2561095"/>
            <a:ext cx="7297420" cy="393573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advTm="3000"/>
    </mc:Choice>
    <mc:Fallback>
      <p:transition advTm="3000"/>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7"/>
          <p:cNvCxnSpPr/>
          <p:nvPr/>
        </p:nvCxnSpPr>
        <p:spPr>
          <a:xfrm>
            <a:off x="1789659" y="1486205"/>
            <a:ext cx="0" cy="4573454"/>
          </a:xfrm>
          <a:prstGeom prst="line">
            <a:avLst/>
          </a:prstGeom>
          <a:ln w="15875">
            <a:solidFill>
              <a:srgbClr val="414146"/>
            </a:solidFill>
            <a:prstDash val="dashDot"/>
          </a:ln>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1730420" y="2627256"/>
            <a:ext cx="118477" cy="11847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nvGrpSpPr>
          <p:cNvPr id="26" name="组合 25"/>
          <p:cNvGrpSpPr/>
          <p:nvPr/>
        </p:nvGrpSpPr>
        <p:grpSpPr>
          <a:xfrm>
            <a:off x="-2086" y="4331593"/>
            <a:ext cx="1697534" cy="515997"/>
            <a:chOff x="-2086" y="2141478"/>
            <a:chExt cx="1697534" cy="515997"/>
          </a:xfrm>
        </p:grpSpPr>
        <p:sp>
          <p:nvSpPr>
            <p:cNvPr id="28" name="箭头: 五边形 31"/>
            <p:cNvSpPr/>
            <p:nvPr/>
          </p:nvSpPr>
          <p:spPr>
            <a:xfrm>
              <a:off x="57150" y="2141478"/>
              <a:ext cx="1638298" cy="515997"/>
            </a:xfrm>
            <a:prstGeom prst="homePlat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31" name="文本框 30"/>
            <p:cNvSpPr txBox="1"/>
            <p:nvPr/>
          </p:nvSpPr>
          <p:spPr>
            <a:xfrm>
              <a:off x="-2086" y="2168643"/>
              <a:ext cx="1490650" cy="460375"/>
            </a:xfrm>
            <a:prstGeom prst="rect">
              <a:avLst/>
            </a:prstGeom>
            <a:noFill/>
          </p:spPr>
          <p:txBody>
            <a:bodyPr wrap="square" rtlCol="0">
              <a:spAutoFit/>
            </a:bodyPr>
            <a:lstStyle/>
            <a:p>
              <a:pPr algn="ctr"/>
              <a:r>
                <a:rPr lang="zh-CN" altLang="en-US" sz="2400" dirty="0">
                  <a:solidFill>
                    <a:schemeClr val="bg1"/>
                  </a:solidFill>
                  <a:latin typeface="+mn-ea"/>
                </a:rPr>
                <a:t>步骤</a:t>
              </a:r>
              <a:r>
                <a:rPr lang="en-US" altLang="zh-CN" sz="2400" dirty="0">
                  <a:solidFill>
                    <a:schemeClr val="bg1"/>
                  </a:solidFill>
                  <a:latin typeface="+mn-ea"/>
                </a:rPr>
                <a:t>2</a:t>
              </a:r>
              <a:endParaRPr lang="zh-CN" altLang="en-US" sz="2400" dirty="0">
                <a:solidFill>
                  <a:schemeClr val="bg1"/>
                </a:solidFill>
                <a:latin typeface="+mn-ea"/>
              </a:endParaRPr>
            </a:p>
          </p:txBody>
        </p:sp>
      </p:grpSp>
      <p:sp>
        <p:nvSpPr>
          <p:cNvPr id="33" name="文本框 32"/>
          <p:cNvSpPr txBox="1"/>
          <p:nvPr/>
        </p:nvSpPr>
        <p:spPr>
          <a:xfrm>
            <a:off x="-1905" y="2455423"/>
            <a:ext cx="1626833" cy="460375"/>
          </a:xfrm>
          <a:prstGeom prst="rect">
            <a:avLst/>
          </a:prstGeom>
          <a:noFill/>
        </p:spPr>
        <p:txBody>
          <a:bodyPr wrap="square" rtlCol="0">
            <a:spAutoFit/>
          </a:bodyPr>
          <a:lstStyle/>
          <a:p>
            <a:pPr algn="ctr"/>
            <a:r>
              <a:rPr lang="zh-CN" altLang="en-US" sz="2400" dirty="0">
                <a:latin typeface="+mn-ea"/>
              </a:rPr>
              <a:t>步骤</a:t>
            </a:r>
            <a:r>
              <a:rPr lang="en-US" altLang="zh-CN" sz="2400" dirty="0">
                <a:latin typeface="+mn-ea"/>
              </a:rPr>
              <a:t>1</a:t>
            </a:r>
            <a:endParaRPr lang="zh-CN" altLang="en-US" sz="2400" dirty="0">
              <a:latin typeface="+mn-ea"/>
            </a:endParaRPr>
          </a:p>
        </p:txBody>
      </p:sp>
      <p:sp>
        <p:nvSpPr>
          <p:cNvPr id="37" name="椭圆 36"/>
          <p:cNvSpPr/>
          <p:nvPr/>
        </p:nvSpPr>
        <p:spPr>
          <a:xfrm>
            <a:off x="1730420" y="4530358"/>
            <a:ext cx="118477" cy="11847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67" name="1"/>
          <p:cNvSpPr txBox="1"/>
          <p:nvPr>
            <p:custDataLst>
              <p:tags r:id="rId1"/>
            </p:custDataLst>
          </p:nvPr>
        </p:nvSpPr>
        <p:spPr>
          <a:xfrm>
            <a:off x="5447030" y="1125220"/>
            <a:ext cx="2701290" cy="460375"/>
          </a:xfrm>
          <a:prstGeom prst="rect">
            <a:avLst/>
          </a:prstGeom>
          <a:noFill/>
          <a:ln>
            <a:noFill/>
          </a:ln>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defRPr/>
            </a:pPr>
            <a:r>
              <a:rPr kumimoji="0" sz="2400" b="1" i="0" u="none" strike="noStrike" kern="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lt"/>
              </a:rPr>
              <a:t>Postman的</a:t>
            </a:r>
            <a:r>
              <a:rPr kumimoji="0" lang="zh-CN" sz="2400" b="1" i="0" u="none" strike="noStrike" kern="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lt"/>
              </a:rPr>
              <a:t>安装</a:t>
            </a:r>
            <a:endParaRPr kumimoji="0" lang="zh-CN" sz="2400" b="1" i="0" u="none" strike="noStrike" kern="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lt"/>
            </a:endParaRPr>
          </a:p>
        </p:txBody>
      </p:sp>
      <p:grpSp>
        <p:nvGrpSpPr>
          <p:cNvPr id="11" name="组合 10"/>
          <p:cNvGrpSpPr/>
          <p:nvPr/>
        </p:nvGrpSpPr>
        <p:grpSpPr>
          <a:xfrm>
            <a:off x="5895341" y="1614449"/>
            <a:ext cx="1654387" cy="45722"/>
            <a:chOff x="5367867" y="3100583"/>
            <a:chExt cx="1654387" cy="45722"/>
          </a:xfrm>
        </p:grpSpPr>
        <p:cxnSp>
          <p:nvCxnSpPr>
            <p:cNvPr id="9" name="直线连接符 8"/>
            <p:cNvCxnSpPr/>
            <p:nvPr/>
          </p:nvCxnSpPr>
          <p:spPr>
            <a:xfrm>
              <a:off x="5413586" y="3123298"/>
              <a:ext cx="155786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椭圆 9"/>
            <p:cNvSpPr/>
            <p:nvPr/>
          </p:nvSpPr>
          <p:spPr>
            <a:xfrm>
              <a:off x="5367867" y="3100583"/>
              <a:ext cx="45719" cy="45719"/>
            </a:xfrm>
            <a:prstGeom prst="ellipse">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8" name="椭圆 67"/>
            <p:cNvSpPr/>
            <p:nvPr/>
          </p:nvSpPr>
          <p:spPr>
            <a:xfrm>
              <a:off x="6976535" y="3100586"/>
              <a:ext cx="45719" cy="45719"/>
            </a:xfrm>
            <a:prstGeom prst="ellipse">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2" name="Title 1"/>
          <p:cNvSpPr txBox="1"/>
          <p:nvPr/>
        </p:nvSpPr>
        <p:spPr>
          <a:xfrm>
            <a:off x="1143691" y="266995"/>
            <a:ext cx="3895536"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sz="2400" b="1" dirty="0">
                <a:solidFill>
                  <a:srgbClr val="595959"/>
                </a:solidFill>
                <a:latin typeface="微软雅黑" panose="020B0503020204020204" pitchFamily="34" charset="-122"/>
                <a:ea typeface="微软雅黑" panose="020B0503020204020204" pitchFamily="34" charset="-122"/>
                <a:cs typeface="+mn-ea"/>
                <a:sym typeface="+mn-lt"/>
              </a:rPr>
              <a:t>4.3.1	安装Postman</a:t>
            </a:r>
            <a:endParaRPr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3" name="文本框 2"/>
          <p:cNvSpPr txBox="1"/>
          <p:nvPr/>
        </p:nvSpPr>
        <p:spPr>
          <a:xfrm>
            <a:off x="2135505" y="1630045"/>
            <a:ext cx="8753475" cy="507831"/>
          </a:xfrm>
          <a:prstGeom prst="rect">
            <a:avLst/>
          </a:prstGeom>
          <a:noFill/>
        </p:spPr>
        <p:txBody>
          <a:bodyPr wrap="square" rtlCol="0" anchor="t">
            <a:spAutoFit/>
          </a:bodyPr>
          <a:lstStyle/>
          <a:p>
            <a:pPr>
              <a:lnSpc>
                <a:spcPct val="150000"/>
              </a:lnSpc>
            </a:pPr>
            <a:r>
              <a:rPr lang="zh-CN" altLang="en-US" sz="1800">
                <a:solidFill>
                  <a:schemeClr val="tx1">
                    <a:lumMod val="75000"/>
                    <a:lumOff val="25000"/>
                  </a:schemeClr>
                </a:solidFill>
                <a:latin typeface="微软雅黑" panose="020B0503020204020204" pitchFamily="34" charset="-122"/>
                <a:ea typeface="微软雅黑" panose="020B0503020204020204" pitchFamily="34" charset="-122"/>
              </a:rPr>
              <a:t>单击 </a:t>
            </a:r>
            <a:r>
              <a:rPr lang="zh-CN" altLang="en-US" sz="1800" smtClean="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1800" dirty="0" smtClean="0">
                <a:solidFill>
                  <a:srgbClr val="0070C0"/>
                </a:solidFill>
                <a:latin typeface="微软雅黑" panose="020B0503020204020204" pitchFamily="34" charset="-122"/>
                <a:ea typeface="微软雅黑" panose="020B0503020204020204" pitchFamily="34" charset="-122"/>
              </a:rPr>
              <a:t>Create Free Account</a:t>
            </a:r>
            <a:r>
              <a:rPr lang="zh-CN" altLang="en-US" sz="1800" dirty="0" smtClean="0">
                <a:solidFill>
                  <a:schemeClr val="tx1">
                    <a:lumMod val="75000"/>
                    <a:lumOff val="25000"/>
                  </a:schemeClr>
                </a:solidFill>
                <a:latin typeface="微软雅黑" panose="020B0503020204020204" pitchFamily="34" charset="-122"/>
                <a:ea typeface="微软雅黑" panose="020B0503020204020204" pitchFamily="34" charset="-122"/>
              </a:rPr>
              <a:t>”按钮，进入</a:t>
            </a:r>
            <a:r>
              <a:rPr lang="zh-CN" altLang="en-US" sz="1800" dirty="0" smtClean="0">
                <a:solidFill>
                  <a:srgbClr val="0070C0"/>
                </a:solidFill>
                <a:latin typeface="微软雅黑" panose="020B0503020204020204" pitchFamily="34" charset="-122"/>
                <a:ea typeface="微软雅黑" panose="020B0503020204020204" pitchFamily="34" charset="-122"/>
              </a:rPr>
              <a:t>Postman - Sign up页面</a:t>
            </a:r>
            <a:r>
              <a:rPr lang="zh-CN" altLang="en-US" sz="1800" dirty="0" smtClean="0">
                <a:solidFill>
                  <a:schemeClr val="tx1">
                    <a:lumMod val="75000"/>
                    <a:lumOff val="25000"/>
                  </a:schemeClr>
                </a:solidFill>
                <a:latin typeface="微软雅黑" panose="020B0503020204020204" pitchFamily="34" charset="-122"/>
                <a:ea typeface="微软雅黑" panose="020B0503020204020204" pitchFamily="34" charset="-122"/>
              </a:rPr>
              <a:t>，如下图所示。</a:t>
            </a:r>
            <a:endParaRPr lang="zh-CN" altLang="en-US" sz="1800" dirty="0" smtClean="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6" name="图片 5" descr="444"/>
          <p:cNvPicPr>
            <a:picLocks noChangeAspect="1"/>
          </p:cNvPicPr>
          <p:nvPr/>
        </p:nvPicPr>
        <p:blipFill>
          <a:blip r:embed="rId2"/>
          <a:stretch>
            <a:fillRect/>
          </a:stretch>
        </p:blipFill>
        <p:spPr>
          <a:xfrm>
            <a:off x="3575206" y="2325320"/>
            <a:ext cx="6674485" cy="441007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advTm="3000"/>
    </mc:Choice>
    <mc:Fallback>
      <p:transition advTm="3000"/>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7"/>
          <p:cNvCxnSpPr/>
          <p:nvPr/>
        </p:nvCxnSpPr>
        <p:spPr>
          <a:xfrm>
            <a:off x="1789659" y="1486205"/>
            <a:ext cx="0" cy="4573454"/>
          </a:xfrm>
          <a:prstGeom prst="line">
            <a:avLst/>
          </a:prstGeom>
          <a:ln w="15875">
            <a:solidFill>
              <a:srgbClr val="414146"/>
            </a:solidFill>
            <a:prstDash val="dashDot"/>
          </a:ln>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1730420" y="2627256"/>
            <a:ext cx="118477" cy="11847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nvGrpSpPr>
          <p:cNvPr id="26" name="组合 25"/>
          <p:cNvGrpSpPr/>
          <p:nvPr/>
        </p:nvGrpSpPr>
        <p:grpSpPr>
          <a:xfrm>
            <a:off x="-2086" y="4331593"/>
            <a:ext cx="1697534" cy="515997"/>
            <a:chOff x="-2086" y="2141478"/>
            <a:chExt cx="1697534" cy="515997"/>
          </a:xfrm>
        </p:grpSpPr>
        <p:sp>
          <p:nvSpPr>
            <p:cNvPr id="28" name="箭头: 五边形 31"/>
            <p:cNvSpPr/>
            <p:nvPr/>
          </p:nvSpPr>
          <p:spPr>
            <a:xfrm>
              <a:off x="57150" y="2141478"/>
              <a:ext cx="1638298" cy="515997"/>
            </a:xfrm>
            <a:prstGeom prst="homePlat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31" name="文本框 30"/>
            <p:cNvSpPr txBox="1"/>
            <p:nvPr/>
          </p:nvSpPr>
          <p:spPr>
            <a:xfrm>
              <a:off x="-2086" y="2168643"/>
              <a:ext cx="1490650" cy="460375"/>
            </a:xfrm>
            <a:prstGeom prst="rect">
              <a:avLst/>
            </a:prstGeom>
            <a:noFill/>
          </p:spPr>
          <p:txBody>
            <a:bodyPr wrap="square" rtlCol="0">
              <a:spAutoFit/>
            </a:bodyPr>
            <a:lstStyle/>
            <a:p>
              <a:pPr algn="ctr"/>
              <a:r>
                <a:rPr lang="zh-CN" altLang="en-US" sz="2400" dirty="0">
                  <a:solidFill>
                    <a:schemeClr val="bg1"/>
                  </a:solidFill>
                  <a:latin typeface="+mn-ea"/>
                </a:rPr>
                <a:t>步骤</a:t>
              </a:r>
              <a:r>
                <a:rPr lang="en-US" altLang="zh-CN" sz="2400" dirty="0">
                  <a:solidFill>
                    <a:schemeClr val="bg1"/>
                  </a:solidFill>
                  <a:latin typeface="+mn-ea"/>
                </a:rPr>
                <a:t>2</a:t>
              </a:r>
              <a:endParaRPr lang="zh-CN" altLang="en-US" sz="2400" dirty="0">
                <a:solidFill>
                  <a:schemeClr val="bg1"/>
                </a:solidFill>
                <a:latin typeface="+mn-ea"/>
              </a:endParaRPr>
            </a:p>
          </p:txBody>
        </p:sp>
      </p:grpSp>
      <p:sp>
        <p:nvSpPr>
          <p:cNvPr id="33" name="文本框 32"/>
          <p:cNvSpPr txBox="1"/>
          <p:nvPr/>
        </p:nvSpPr>
        <p:spPr>
          <a:xfrm>
            <a:off x="-1905" y="2455423"/>
            <a:ext cx="1626833" cy="460375"/>
          </a:xfrm>
          <a:prstGeom prst="rect">
            <a:avLst/>
          </a:prstGeom>
          <a:noFill/>
        </p:spPr>
        <p:txBody>
          <a:bodyPr wrap="square" rtlCol="0">
            <a:spAutoFit/>
          </a:bodyPr>
          <a:lstStyle/>
          <a:p>
            <a:pPr algn="ctr"/>
            <a:r>
              <a:rPr lang="zh-CN" altLang="en-US" sz="2400" dirty="0">
                <a:latin typeface="+mn-ea"/>
              </a:rPr>
              <a:t>步骤</a:t>
            </a:r>
            <a:r>
              <a:rPr lang="en-US" altLang="zh-CN" sz="2400" dirty="0">
                <a:latin typeface="+mn-ea"/>
              </a:rPr>
              <a:t>1</a:t>
            </a:r>
            <a:endParaRPr lang="zh-CN" altLang="en-US" sz="2400" dirty="0">
              <a:latin typeface="+mn-ea"/>
            </a:endParaRPr>
          </a:p>
        </p:txBody>
      </p:sp>
      <p:sp>
        <p:nvSpPr>
          <p:cNvPr id="37" name="椭圆 36"/>
          <p:cNvSpPr/>
          <p:nvPr/>
        </p:nvSpPr>
        <p:spPr>
          <a:xfrm>
            <a:off x="1730420" y="4530358"/>
            <a:ext cx="118477" cy="11847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67" name="1"/>
          <p:cNvSpPr txBox="1"/>
          <p:nvPr>
            <p:custDataLst>
              <p:tags r:id="rId1"/>
            </p:custDataLst>
          </p:nvPr>
        </p:nvSpPr>
        <p:spPr>
          <a:xfrm>
            <a:off x="5447030" y="1125220"/>
            <a:ext cx="2701290" cy="460375"/>
          </a:xfrm>
          <a:prstGeom prst="rect">
            <a:avLst/>
          </a:prstGeom>
          <a:noFill/>
          <a:ln>
            <a:noFill/>
          </a:ln>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defRPr/>
            </a:pPr>
            <a:r>
              <a:rPr kumimoji="0" sz="2400" b="1" i="0" u="none" strike="noStrike" kern="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lt"/>
              </a:rPr>
              <a:t>Postman的</a:t>
            </a:r>
            <a:r>
              <a:rPr kumimoji="0" lang="zh-CN" sz="2400" b="1" i="0" u="none" strike="noStrike" kern="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lt"/>
              </a:rPr>
              <a:t>安装</a:t>
            </a:r>
            <a:endParaRPr kumimoji="0" lang="zh-CN" sz="2400" b="1" i="0" u="none" strike="noStrike" kern="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lt"/>
            </a:endParaRPr>
          </a:p>
        </p:txBody>
      </p:sp>
      <p:grpSp>
        <p:nvGrpSpPr>
          <p:cNvPr id="11" name="组合 10"/>
          <p:cNvGrpSpPr/>
          <p:nvPr/>
        </p:nvGrpSpPr>
        <p:grpSpPr>
          <a:xfrm>
            <a:off x="5895341" y="1614449"/>
            <a:ext cx="1654387" cy="45722"/>
            <a:chOff x="5367867" y="3100583"/>
            <a:chExt cx="1654387" cy="45722"/>
          </a:xfrm>
        </p:grpSpPr>
        <p:cxnSp>
          <p:nvCxnSpPr>
            <p:cNvPr id="9" name="直线连接符 8"/>
            <p:cNvCxnSpPr/>
            <p:nvPr/>
          </p:nvCxnSpPr>
          <p:spPr>
            <a:xfrm>
              <a:off x="5413586" y="3123298"/>
              <a:ext cx="155786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椭圆 9"/>
            <p:cNvSpPr/>
            <p:nvPr/>
          </p:nvSpPr>
          <p:spPr>
            <a:xfrm>
              <a:off x="5367867" y="3100583"/>
              <a:ext cx="45719" cy="45719"/>
            </a:xfrm>
            <a:prstGeom prst="ellipse">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8" name="椭圆 67"/>
            <p:cNvSpPr/>
            <p:nvPr/>
          </p:nvSpPr>
          <p:spPr>
            <a:xfrm>
              <a:off x="6976535" y="3100586"/>
              <a:ext cx="45719" cy="45719"/>
            </a:xfrm>
            <a:prstGeom prst="ellipse">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2" name="Title 1"/>
          <p:cNvSpPr txBox="1"/>
          <p:nvPr/>
        </p:nvSpPr>
        <p:spPr>
          <a:xfrm>
            <a:off x="1143691" y="266995"/>
            <a:ext cx="3895536"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sz="2400" b="1" dirty="0">
                <a:solidFill>
                  <a:srgbClr val="595959"/>
                </a:solidFill>
                <a:latin typeface="微软雅黑" panose="020B0503020204020204" pitchFamily="34" charset="-122"/>
                <a:ea typeface="微软雅黑" panose="020B0503020204020204" pitchFamily="34" charset="-122"/>
                <a:cs typeface="+mn-ea"/>
                <a:sym typeface="+mn-lt"/>
              </a:rPr>
              <a:t>4.3.1	安装Postman</a:t>
            </a:r>
            <a:endParaRPr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3" name="文本框 2"/>
          <p:cNvSpPr txBox="1"/>
          <p:nvPr/>
        </p:nvSpPr>
        <p:spPr>
          <a:xfrm>
            <a:off x="2135505" y="1630045"/>
            <a:ext cx="8753475" cy="506730"/>
          </a:xfrm>
          <a:prstGeom prst="rect">
            <a:avLst/>
          </a:prstGeom>
          <a:noFill/>
        </p:spPr>
        <p:txBody>
          <a:bodyPr wrap="square" rtlCol="0" anchor="t">
            <a:spAutoFit/>
          </a:bodyPr>
          <a:lstStyle/>
          <a:p>
            <a:pPr>
              <a:lnSpc>
                <a:spcPct val="150000"/>
              </a:lnSpc>
            </a:pPr>
            <a:r>
              <a:rPr lang="zh-CN" altLang="en-US" sz="1800" dirty="0" smtClean="0">
                <a:solidFill>
                  <a:schemeClr val="tx1">
                    <a:lumMod val="75000"/>
                    <a:lumOff val="25000"/>
                  </a:schemeClr>
                </a:solidFill>
                <a:latin typeface="微软雅黑" panose="020B0503020204020204" pitchFamily="34" charset="-122"/>
                <a:ea typeface="微软雅黑" panose="020B0503020204020204" pitchFamily="34" charset="-122"/>
              </a:rPr>
              <a:t>当注册成功后，使用注册的账号登录即可进入</a:t>
            </a:r>
            <a:r>
              <a:rPr lang="zh-CN" altLang="en-US" sz="1800" dirty="0" smtClean="0">
                <a:solidFill>
                  <a:srgbClr val="0070C0"/>
                </a:solidFill>
                <a:latin typeface="微软雅黑" panose="020B0503020204020204" pitchFamily="34" charset="-122"/>
                <a:ea typeface="微软雅黑" panose="020B0503020204020204" pitchFamily="34" charset="-122"/>
              </a:rPr>
              <a:t>Postman的主窗口</a:t>
            </a:r>
            <a:r>
              <a:rPr lang="zh-CN" altLang="en-US" sz="1800" dirty="0" smtClean="0">
                <a:solidFill>
                  <a:schemeClr val="tx1">
                    <a:lumMod val="75000"/>
                    <a:lumOff val="25000"/>
                  </a:schemeClr>
                </a:solidFill>
                <a:latin typeface="微软雅黑" panose="020B0503020204020204" pitchFamily="34" charset="-122"/>
                <a:ea typeface="微软雅黑" panose="020B0503020204020204" pitchFamily="34" charset="-122"/>
              </a:rPr>
              <a:t>，如下图所示。</a:t>
            </a:r>
            <a:endParaRPr lang="zh-CN" altLang="en-US" sz="1800" dirty="0" smtClean="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4" name="图片 3" descr="555"/>
          <p:cNvPicPr>
            <a:picLocks noChangeAspect="1"/>
          </p:cNvPicPr>
          <p:nvPr/>
        </p:nvPicPr>
        <p:blipFill>
          <a:blip r:embed="rId2"/>
          <a:stretch>
            <a:fillRect/>
          </a:stretch>
        </p:blipFill>
        <p:spPr>
          <a:xfrm>
            <a:off x="2639060" y="2280285"/>
            <a:ext cx="7640955" cy="4420870"/>
          </a:xfrm>
          <a:prstGeom prst="rect">
            <a:avLst/>
          </a:prstGeom>
          <a:ln>
            <a:solidFill>
              <a:schemeClr val="bg1">
                <a:lumMod val="65000"/>
              </a:schemeClr>
            </a:solidFill>
          </a:ln>
        </p:spPr>
      </p:pic>
    </p:spTree>
  </p:cSld>
  <p:clrMapOvr>
    <a:masterClrMapping/>
  </p:clrMapOvr>
  <mc:AlternateContent xmlns:mc="http://schemas.openxmlformats.org/markup-compatibility/2006">
    <mc:Choice xmlns:p14="http://schemas.microsoft.com/office/powerpoint/2010/main" Requires="p14">
      <p:transition p14:dur="0" advTm="3000"/>
    </mc:Choice>
    <mc:Fallback>
      <p:transition advTm="3000"/>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35"/>
          <p:cNvSpPr txBox="1">
            <a:spLocks noChangeArrowheads="1"/>
          </p:cNvSpPr>
          <p:nvPr/>
        </p:nvSpPr>
        <p:spPr bwMode="auto">
          <a:xfrm>
            <a:off x="1143691" y="1763643"/>
            <a:ext cx="8856000" cy="3354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7" tIns="60958" rIns="121917" bIns="60958">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342900" lvl="0" indent="-342900">
              <a:lnSpc>
                <a:spcPct val="150000"/>
              </a:lnSpc>
              <a:buFont typeface="Wingdings" panose="05000000000000000000" pitchFamily="2" charset="2"/>
              <a:buChar char="l"/>
            </a:pPr>
            <a:r>
              <a:rPr lang="en-US" altLang="zh-CN" sz="2000" smtClean="0">
                <a:solidFill>
                  <a:schemeClr val="tx1">
                    <a:lumMod val="65000"/>
                    <a:lumOff val="35000"/>
                  </a:schemeClr>
                </a:solidFill>
                <a:latin typeface="微软雅黑" panose="020B0503020204020204" pitchFamily="34" charset="-122"/>
                <a:ea typeface="微软雅黑" panose="020B0503020204020204" pitchFamily="34" charset="-122"/>
                <a:cs typeface="+mn-ea"/>
              </a:rPr>
              <a:t>Collections</a:t>
            </a:r>
            <a:r>
              <a:rPr lang="zh-CN" altLang="zh-CN" sz="2000">
                <a:solidFill>
                  <a:schemeClr val="tx1">
                    <a:lumMod val="65000"/>
                    <a:lumOff val="35000"/>
                  </a:schemeClr>
                </a:solidFill>
                <a:latin typeface="微软雅黑" panose="020B0503020204020204" pitchFamily="34" charset="-122"/>
                <a:ea typeface="微软雅黑" panose="020B0503020204020204" pitchFamily="34" charset="-122"/>
                <a:cs typeface="+mn-ea"/>
              </a:rPr>
              <a:t>：表示</a:t>
            </a:r>
            <a:r>
              <a:rPr lang="zh-CN" altLang="zh-CN" sz="2000">
                <a:solidFill>
                  <a:srgbClr val="0070C0"/>
                </a:solidFill>
                <a:latin typeface="微软雅黑" panose="020B0503020204020204" pitchFamily="34" charset="-122"/>
                <a:ea typeface="微软雅黑" panose="020B0503020204020204" pitchFamily="34" charset="-122"/>
                <a:cs typeface="+mn-ea"/>
              </a:rPr>
              <a:t>集合</a:t>
            </a:r>
            <a:r>
              <a:rPr lang="zh-CN" altLang="zh-CN" sz="2000">
                <a:solidFill>
                  <a:schemeClr val="tx1">
                    <a:lumMod val="65000"/>
                    <a:lumOff val="35000"/>
                  </a:schemeClr>
                </a:solidFill>
                <a:latin typeface="微软雅黑" panose="020B0503020204020204" pitchFamily="34" charset="-122"/>
                <a:ea typeface="微软雅黑" panose="020B0503020204020204" pitchFamily="34" charset="-122"/>
                <a:cs typeface="+mn-ea"/>
              </a:rPr>
              <a:t>，可以对项目模块中的接口进行分类和管理。</a:t>
            </a:r>
            <a:endParaRPr lang="zh-CN" altLang="zh-CN" sz="2000">
              <a:solidFill>
                <a:schemeClr val="tx1">
                  <a:lumMod val="65000"/>
                  <a:lumOff val="35000"/>
                </a:schemeClr>
              </a:solidFill>
              <a:latin typeface="微软雅黑" panose="020B0503020204020204" pitchFamily="34" charset="-122"/>
              <a:ea typeface="微软雅黑" panose="020B0503020204020204" pitchFamily="34" charset="-122"/>
              <a:cs typeface="+mn-ea"/>
            </a:endParaRPr>
          </a:p>
          <a:p>
            <a:pPr marL="342900" lvl="0" indent="-342900">
              <a:lnSpc>
                <a:spcPct val="150000"/>
              </a:lnSpc>
              <a:buFont typeface="Wingdings" panose="05000000000000000000" pitchFamily="2" charset="2"/>
              <a:buChar char="l"/>
            </a:pPr>
            <a:r>
              <a:rPr lang="en-US" altLang="zh-CN" sz="2000">
                <a:solidFill>
                  <a:schemeClr val="tx1">
                    <a:lumMod val="65000"/>
                    <a:lumOff val="35000"/>
                  </a:schemeClr>
                </a:solidFill>
                <a:latin typeface="微软雅黑" panose="020B0503020204020204" pitchFamily="34" charset="-122"/>
                <a:ea typeface="微软雅黑" panose="020B0503020204020204" pitchFamily="34" charset="-122"/>
                <a:cs typeface="+mn-ea"/>
              </a:rPr>
              <a:t>APIs</a:t>
            </a:r>
            <a:r>
              <a:rPr lang="zh-CN" altLang="zh-CN" sz="2000">
                <a:solidFill>
                  <a:schemeClr val="tx1">
                    <a:lumMod val="65000"/>
                    <a:lumOff val="35000"/>
                  </a:schemeClr>
                </a:solidFill>
                <a:latin typeface="微软雅黑" panose="020B0503020204020204" pitchFamily="34" charset="-122"/>
                <a:ea typeface="微软雅黑" panose="020B0503020204020204" pitchFamily="34" charset="-122"/>
                <a:cs typeface="+mn-ea"/>
              </a:rPr>
              <a:t>：表示</a:t>
            </a:r>
            <a:r>
              <a:rPr lang="zh-CN" altLang="zh-CN" sz="2000">
                <a:solidFill>
                  <a:srgbClr val="0070C0"/>
                </a:solidFill>
                <a:latin typeface="微软雅黑" panose="020B0503020204020204" pitchFamily="34" charset="-122"/>
                <a:ea typeface="微软雅黑" panose="020B0503020204020204" pitchFamily="34" charset="-122"/>
                <a:cs typeface="+mn-ea"/>
              </a:rPr>
              <a:t>应用程序接口</a:t>
            </a:r>
            <a:r>
              <a:rPr lang="zh-CN" altLang="zh-CN" sz="2000">
                <a:solidFill>
                  <a:schemeClr val="tx1">
                    <a:lumMod val="65000"/>
                    <a:lumOff val="35000"/>
                  </a:schemeClr>
                </a:solidFill>
                <a:latin typeface="微软雅黑" panose="020B0503020204020204" pitchFamily="34" charset="-122"/>
                <a:ea typeface="微软雅黑" panose="020B0503020204020204" pitchFamily="34" charset="-122"/>
                <a:cs typeface="+mn-ea"/>
              </a:rPr>
              <a:t>，用于定义集合和环境。</a:t>
            </a:r>
            <a:endParaRPr lang="zh-CN" altLang="zh-CN" sz="2000">
              <a:solidFill>
                <a:schemeClr val="tx1">
                  <a:lumMod val="65000"/>
                  <a:lumOff val="35000"/>
                </a:schemeClr>
              </a:solidFill>
              <a:latin typeface="微软雅黑" panose="020B0503020204020204" pitchFamily="34" charset="-122"/>
              <a:ea typeface="微软雅黑" panose="020B0503020204020204" pitchFamily="34" charset="-122"/>
              <a:cs typeface="+mn-ea"/>
            </a:endParaRPr>
          </a:p>
          <a:p>
            <a:pPr marL="342900" lvl="0" indent="-342900">
              <a:lnSpc>
                <a:spcPct val="150000"/>
              </a:lnSpc>
              <a:buFont typeface="Wingdings" panose="05000000000000000000" pitchFamily="2" charset="2"/>
              <a:buChar char="l"/>
            </a:pPr>
            <a:r>
              <a:rPr lang="en-US" altLang="zh-CN" sz="2000">
                <a:solidFill>
                  <a:schemeClr val="tx1">
                    <a:lumMod val="65000"/>
                    <a:lumOff val="35000"/>
                  </a:schemeClr>
                </a:solidFill>
                <a:latin typeface="微软雅黑" panose="020B0503020204020204" pitchFamily="34" charset="-122"/>
                <a:ea typeface="微软雅黑" panose="020B0503020204020204" pitchFamily="34" charset="-122"/>
                <a:cs typeface="+mn-ea"/>
              </a:rPr>
              <a:t>Environments</a:t>
            </a:r>
            <a:r>
              <a:rPr lang="zh-CN" altLang="zh-CN" sz="2000">
                <a:solidFill>
                  <a:schemeClr val="tx1">
                    <a:lumMod val="65000"/>
                    <a:lumOff val="35000"/>
                  </a:schemeClr>
                </a:solidFill>
                <a:latin typeface="微软雅黑" panose="020B0503020204020204" pitchFamily="34" charset="-122"/>
                <a:ea typeface="微软雅黑" panose="020B0503020204020204" pitchFamily="34" charset="-122"/>
                <a:cs typeface="+mn-ea"/>
              </a:rPr>
              <a:t>：表示</a:t>
            </a:r>
            <a:r>
              <a:rPr lang="zh-CN" altLang="zh-CN" sz="2000">
                <a:solidFill>
                  <a:srgbClr val="0070C0"/>
                </a:solidFill>
                <a:latin typeface="微软雅黑" panose="020B0503020204020204" pitchFamily="34" charset="-122"/>
                <a:ea typeface="微软雅黑" panose="020B0503020204020204" pitchFamily="34" charset="-122"/>
                <a:cs typeface="+mn-ea"/>
              </a:rPr>
              <a:t>环境</a:t>
            </a:r>
            <a:r>
              <a:rPr lang="zh-CN" altLang="zh-CN" sz="2000">
                <a:solidFill>
                  <a:schemeClr val="tx1">
                    <a:lumMod val="65000"/>
                    <a:lumOff val="35000"/>
                  </a:schemeClr>
                </a:solidFill>
                <a:latin typeface="微软雅黑" panose="020B0503020204020204" pitchFamily="34" charset="-122"/>
                <a:ea typeface="微软雅黑" panose="020B0503020204020204" pitchFamily="34" charset="-122"/>
                <a:cs typeface="+mn-ea"/>
              </a:rPr>
              <a:t>，可以定义全局变量和环境变量。</a:t>
            </a:r>
            <a:endParaRPr lang="zh-CN" altLang="zh-CN" sz="2000">
              <a:solidFill>
                <a:schemeClr val="tx1">
                  <a:lumMod val="65000"/>
                  <a:lumOff val="35000"/>
                </a:schemeClr>
              </a:solidFill>
              <a:latin typeface="微软雅黑" panose="020B0503020204020204" pitchFamily="34" charset="-122"/>
              <a:ea typeface="微软雅黑" panose="020B0503020204020204" pitchFamily="34" charset="-122"/>
              <a:cs typeface="+mn-ea"/>
            </a:endParaRPr>
          </a:p>
          <a:p>
            <a:pPr marL="342900" lvl="0" indent="-342900">
              <a:lnSpc>
                <a:spcPct val="150000"/>
              </a:lnSpc>
              <a:buFont typeface="Wingdings" panose="05000000000000000000" pitchFamily="2" charset="2"/>
              <a:buChar char="l"/>
            </a:pPr>
            <a:r>
              <a:rPr lang="en-US" altLang="zh-CN" sz="2000">
                <a:solidFill>
                  <a:schemeClr val="tx1">
                    <a:lumMod val="65000"/>
                    <a:lumOff val="35000"/>
                  </a:schemeClr>
                </a:solidFill>
                <a:latin typeface="微软雅黑" panose="020B0503020204020204" pitchFamily="34" charset="-122"/>
                <a:ea typeface="微软雅黑" panose="020B0503020204020204" pitchFamily="34" charset="-122"/>
                <a:cs typeface="+mn-ea"/>
              </a:rPr>
              <a:t>Mock Servers</a:t>
            </a:r>
            <a:r>
              <a:rPr lang="zh-CN" altLang="zh-CN" sz="2000">
                <a:solidFill>
                  <a:schemeClr val="tx1">
                    <a:lumMod val="65000"/>
                    <a:lumOff val="35000"/>
                  </a:schemeClr>
                </a:solidFill>
                <a:latin typeface="微软雅黑" panose="020B0503020204020204" pitchFamily="34" charset="-122"/>
                <a:ea typeface="微软雅黑" panose="020B0503020204020204" pitchFamily="34" charset="-122"/>
                <a:cs typeface="+mn-ea"/>
              </a:rPr>
              <a:t>：表示</a:t>
            </a:r>
            <a:r>
              <a:rPr lang="zh-CN" altLang="zh-CN" sz="2000">
                <a:solidFill>
                  <a:srgbClr val="0070C0"/>
                </a:solidFill>
                <a:latin typeface="微软雅黑" panose="020B0503020204020204" pitchFamily="34" charset="-122"/>
                <a:ea typeface="微软雅黑" panose="020B0503020204020204" pitchFamily="34" charset="-122"/>
                <a:cs typeface="+mn-ea"/>
              </a:rPr>
              <a:t>模拟服务器</a:t>
            </a:r>
            <a:r>
              <a:rPr lang="zh-CN" altLang="zh-CN" sz="2000">
                <a:solidFill>
                  <a:schemeClr val="tx1">
                    <a:lumMod val="65000"/>
                    <a:lumOff val="35000"/>
                  </a:schemeClr>
                </a:solidFill>
                <a:latin typeface="微软雅黑" panose="020B0503020204020204" pitchFamily="34" charset="-122"/>
                <a:ea typeface="微软雅黑" panose="020B0503020204020204" pitchFamily="34" charset="-122"/>
                <a:cs typeface="+mn-ea"/>
              </a:rPr>
              <a:t>。</a:t>
            </a:r>
            <a:endParaRPr lang="zh-CN" altLang="zh-CN" sz="2000">
              <a:solidFill>
                <a:schemeClr val="tx1">
                  <a:lumMod val="65000"/>
                  <a:lumOff val="35000"/>
                </a:schemeClr>
              </a:solidFill>
              <a:latin typeface="微软雅黑" panose="020B0503020204020204" pitchFamily="34" charset="-122"/>
              <a:ea typeface="微软雅黑" panose="020B0503020204020204" pitchFamily="34" charset="-122"/>
              <a:cs typeface="+mn-ea"/>
            </a:endParaRPr>
          </a:p>
          <a:p>
            <a:pPr marL="342900" lvl="0" indent="-342900">
              <a:lnSpc>
                <a:spcPct val="150000"/>
              </a:lnSpc>
              <a:buFont typeface="Wingdings" panose="05000000000000000000" pitchFamily="2" charset="2"/>
              <a:buChar char="l"/>
            </a:pPr>
            <a:r>
              <a:rPr lang="en-US" altLang="zh-CN" sz="2000">
                <a:solidFill>
                  <a:schemeClr val="tx1">
                    <a:lumMod val="65000"/>
                    <a:lumOff val="35000"/>
                  </a:schemeClr>
                </a:solidFill>
                <a:latin typeface="微软雅黑" panose="020B0503020204020204" pitchFamily="34" charset="-122"/>
                <a:ea typeface="微软雅黑" panose="020B0503020204020204" pitchFamily="34" charset="-122"/>
                <a:cs typeface="+mn-ea"/>
              </a:rPr>
              <a:t>Monitors</a:t>
            </a:r>
            <a:r>
              <a:rPr lang="zh-CN" altLang="zh-CN" sz="2000">
                <a:solidFill>
                  <a:schemeClr val="tx1">
                    <a:lumMod val="65000"/>
                    <a:lumOff val="35000"/>
                  </a:schemeClr>
                </a:solidFill>
                <a:latin typeface="微软雅黑" panose="020B0503020204020204" pitchFamily="34" charset="-122"/>
                <a:ea typeface="微软雅黑" panose="020B0503020204020204" pitchFamily="34" charset="-122"/>
                <a:cs typeface="+mn-ea"/>
              </a:rPr>
              <a:t>：表示</a:t>
            </a:r>
            <a:r>
              <a:rPr lang="zh-CN" altLang="zh-CN" sz="2000">
                <a:solidFill>
                  <a:srgbClr val="0070C0"/>
                </a:solidFill>
                <a:latin typeface="微软雅黑" panose="020B0503020204020204" pitchFamily="34" charset="-122"/>
                <a:ea typeface="微软雅黑" panose="020B0503020204020204" pitchFamily="34" charset="-122"/>
                <a:cs typeface="+mn-ea"/>
              </a:rPr>
              <a:t>监听器</a:t>
            </a:r>
            <a:r>
              <a:rPr lang="zh-CN" altLang="zh-CN" sz="2000">
                <a:solidFill>
                  <a:schemeClr val="tx1">
                    <a:lumMod val="65000"/>
                    <a:lumOff val="35000"/>
                  </a:schemeClr>
                </a:solidFill>
                <a:latin typeface="微软雅黑" panose="020B0503020204020204" pitchFamily="34" charset="-122"/>
                <a:ea typeface="微软雅黑" panose="020B0503020204020204" pitchFamily="34" charset="-122"/>
                <a:cs typeface="+mn-ea"/>
              </a:rPr>
              <a:t>，能够定期运行集合中的请求。</a:t>
            </a:r>
            <a:endParaRPr lang="zh-CN" altLang="zh-CN" sz="2000">
              <a:solidFill>
                <a:schemeClr val="tx1">
                  <a:lumMod val="65000"/>
                  <a:lumOff val="35000"/>
                </a:schemeClr>
              </a:solidFill>
              <a:latin typeface="微软雅黑" panose="020B0503020204020204" pitchFamily="34" charset="-122"/>
              <a:ea typeface="微软雅黑" panose="020B0503020204020204" pitchFamily="34" charset="-122"/>
              <a:cs typeface="+mn-ea"/>
            </a:endParaRPr>
          </a:p>
          <a:p>
            <a:pPr marL="342900" lvl="0" indent="-342900">
              <a:lnSpc>
                <a:spcPct val="150000"/>
              </a:lnSpc>
              <a:buFont typeface="Wingdings" panose="05000000000000000000" pitchFamily="2" charset="2"/>
              <a:buChar char="l"/>
            </a:pPr>
            <a:r>
              <a:rPr lang="en-US" altLang="zh-CN" sz="2000">
                <a:solidFill>
                  <a:schemeClr val="tx1">
                    <a:lumMod val="65000"/>
                    <a:lumOff val="35000"/>
                  </a:schemeClr>
                </a:solidFill>
                <a:latin typeface="微软雅黑" panose="020B0503020204020204" pitchFamily="34" charset="-122"/>
                <a:ea typeface="微软雅黑" panose="020B0503020204020204" pitchFamily="34" charset="-122"/>
                <a:cs typeface="+mn-ea"/>
              </a:rPr>
              <a:t>Flows</a:t>
            </a:r>
            <a:r>
              <a:rPr lang="zh-CN" altLang="zh-CN" sz="2000">
                <a:solidFill>
                  <a:schemeClr val="tx1">
                    <a:lumMod val="65000"/>
                    <a:lumOff val="35000"/>
                  </a:schemeClr>
                </a:solidFill>
                <a:latin typeface="微软雅黑" panose="020B0503020204020204" pitchFamily="34" charset="-122"/>
                <a:ea typeface="微软雅黑" panose="020B0503020204020204" pitchFamily="34" charset="-122"/>
                <a:cs typeface="+mn-ea"/>
              </a:rPr>
              <a:t>：表示</a:t>
            </a:r>
            <a:r>
              <a:rPr lang="zh-CN" altLang="zh-CN" sz="2000">
                <a:solidFill>
                  <a:srgbClr val="0070C0"/>
                </a:solidFill>
                <a:latin typeface="微软雅黑" panose="020B0503020204020204" pitchFamily="34" charset="-122"/>
                <a:ea typeface="微软雅黑" panose="020B0503020204020204" pitchFamily="34" charset="-122"/>
                <a:cs typeface="+mn-ea"/>
              </a:rPr>
              <a:t>流程</a:t>
            </a:r>
            <a:r>
              <a:rPr lang="zh-CN" altLang="zh-CN" sz="2000">
                <a:solidFill>
                  <a:schemeClr val="tx1">
                    <a:lumMod val="65000"/>
                    <a:lumOff val="35000"/>
                  </a:schemeClr>
                </a:solidFill>
                <a:latin typeface="微软雅黑" panose="020B0503020204020204" pitchFamily="34" charset="-122"/>
                <a:ea typeface="微软雅黑" panose="020B0503020204020204" pitchFamily="34" charset="-122"/>
                <a:cs typeface="+mn-ea"/>
              </a:rPr>
              <a:t>，能够通过逻辑连接请求模拟实际项目中的流程。</a:t>
            </a:r>
            <a:endParaRPr lang="zh-CN" altLang="zh-CN" sz="2000">
              <a:solidFill>
                <a:schemeClr val="tx1">
                  <a:lumMod val="65000"/>
                  <a:lumOff val="35000"/>
                </a:schemeClr>
              </a:solidFill>
              <a:latin typeface="微软雅黑" panose="020B0503020204020204" pitchFamily="34" charset="-122"/>
              <a:ea typeface="微软雅黑" panose="020B0503020204020204" pitchFamily="34" charset="-122"/>
              <a:cs typeface="+mn-ea"/>
            </a:endParaRPr>
          </a:p>
          <a:p>
            <a:pPr marL="342900" lvl="0" indent="-342900">
              <a:lnSpc>
                <a:spcPct val="150000"/>
              </a:lnSpc>
              <a:buFont typeface="Wingdings" panose="05000000000000000000" pitchFamily="2" charset="2"/>
              <a:buChar char="l"/>
            </a:pPr>
            <a:r>
              <a:rPr lang="en-US" altLang="zh-CN" sz="2000">
                <a:solidFill>
                  <a:schemeClr val="tx1">
                    <a:lumMod val="65000"/>
                    <a:lumOff val="35000"/>
                  </a:schemeClr>
                </a:solidFill>
                <a:latin typeface="微软雅黑" panose="020B0503020204020204" pitchFamily="34" charset="-122"/>
                <a:ea typeface="微软雅黑" panose="020B0503020204020204" pitchFamily="34" charset="-122"/>
                <a:cs typeface="+mn-ea"/>
              </a:rPr>
              <a:t>History</a:t>
            </a:r>
            <a:r>
              <a:rPr lang="zh-CN" altLang="zh-CN" sz="2000">
                <a:solidFill>
                  <a:schemeClr val="tx1">
                    <a:lumMod val="65000"/>
                    <a:lumOff val="35000"/>
                  </a:schemeClr>
                </a:solidFill>
                <a:latin typeface="微软雅黑" panose="020B0503020204020204" pitchFamily="34" charset="-122"/>
                <a:ea typeface="微软雅黑" panose="020B0503020204020204" pitchFamily="34" charset="-122"/>
                <a:cs typeface="+mn-ea"/>
              </a:rPr>
              <a:t>：表示</a:t>
            </a:r>
            <a:r>
              <a:rPr lang="zh-CN" altLang="zh-CN" sz="2000">
                <a:solidFill>
                  <a:srgbClr val="0070C0"/>
                </a:solidFill>
                <a:latin typeface="微软雅黑" panose="020B0503020204020204" pitchFamily="34" charset="-122"/>
                <a:ea typeface="微软雅黑" panose="020B0503020204020204" pitchFamily="34" charset="-122"/>
                <a:cs typeface="+mn-ea"/>
              </a:rPr>
              <a:t>历史记录</a:t>
            </a:r>
            <a:r>
              <a:rPr lang="zh-CN" altLang="zh-CN" sz="2000" smtClean="0">
                <a:solidFill>
                  <a:schemeClr val="tx1">
                    <a:lumMod val="65000"/>
                    <a:lumOff val="35000"/>
                  </a:schemeClr>
                </a:solidFill>
                <a:latin typeface="微软雅黑" panose="020B0503020204020204" pitchFamily="34" charset="-122"/>
                <a:ea typeface="微软雅黑" panose="020B0503020204020204" pitchFamily="34" charset="-122"/>
                <a:cs typeface="+mn-ea"/>
              </a:rPr>
              <a:t>。</a:t>
            </a:r>
            <a:endParaRPr lang="zh-CN" altLang="zh-CN" sz="2000">
              <a:solidFill>
                <a:schemeClr val="tx1">
                  <a:lumMod val="65000"/>
                  <a:lumOff val="35000"/>
                </a:schemeClr>
              </a:solidFill>
              <a:latin typeface="微软雅黑" panose="020B0503020204020204" pitchFamily="34" charset="-122"/>
              <a:ea typeface="微软雅黑" panose="020B0503020204020204" pitchFamily="34" charset="-122"/>
              <a:cs typeface="+mn-ea"/>
            </a:endParaRPr>
          </a:p>
        </p:txBody>
      </p:sp>
      <p:sp>
        <p:nvSpPr>
          <p:cNvPr id="31" name="Title 1"/>
          <p:cNvSpPr txBox="1"/>
          <p:nvPr/>
        </p:nvSpPr>
        <p:spPr>
          <a:xfrm>
            <a:off x="1143691" y="266995"/>
            <a:ext cx="3895536"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sz="2400" b="1" dirty="0">
                <a:solidFill>
                  <a:srgbClr val="595959"/>
                </a:solidFill>
                <a:latin typeface="微软雅黑" panose="020B0503020204020204" pitchFamily="34" charset="-122"/>
                <a:ea typeface="微软雅黑" panose="020B0503020204020204" pitchFamily="34" charset="-122"/>
                <a:cs typeface="+mn-ea"/>
                <a:sym typeface="+mn-lt"/>
              </a:rPr>
              <a:t>4.3.1	安装Postman</a:t>
            </a:r>
            <a:endParaRPr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2" name="矩形 1"/>
          <p:cNvSpPr/>
          <p:nvPr/>
        </p:nvSpPr>
        <p:spPr>
          <a:xfrm>
            <a:off x="551206" y="1053794"/>
            <a:ext cx="6092825" cy="400110"/>
          </a:xfrm>
          <a:prstGeom prst="rect">
            <a:avLst/>
          </a:prstGeom>
        </p:spPr>
        <p:txBody>
          <a:bodyPr>
            <a:spAutoFit/>
          </a:bodyPr>
          <a:lstStyle/>
          <a:p>
            <a:pPr marL="350520" indent="229235">
              <a:spcBef>
                <a:spcPts val="605"/>
              </a:spcBef>
              <a:spcAft>
                <a:spcPts val="0"/>
              </a:spcAft>
            </a:pPr>
            <a:r>
              <a:rPr lang="zh-CN" altLang="en-US" sz="2000" smtClean="0">
                <a:solidFill>
                  <a:schemeClr val="tx1">
                    <a:lumMod val="65000"/>
                    <a:lumOff val="35000"/>
                  </a:schemeClr>
                </a:solidFill>
                <a:latin typeface="微软雅黑" panose="020B0503020204020204" pitchFamily="34" charset="-122"/>
                <a:ea typeface="微软雅黑" panose="020B0503020204020204" pitchFamily="34" charset="-122"/>
                <a:cs typeface="+mn-ea"/>
              </a:rPr>
              <a:t>下面</a:t>
            </a:r>
            <a:r>
              <a:rPr lang="en-US" altLang="zh-CN" sz="2000" smtClean="0">
                <a:solidFill>
                  <a:schemeClr val="tx1">
                    <a:lumMod val="65000"/>
                    <a:lumOff val="35000"/>
                  </a:schemeClr>
                </a:solidFill>
                <a:latin typeface="微软雅黑" panose="020B0503020204020204" pitchFamily="34" charset="-122"/>
                <a:ea typeface="微软雅黑" panose="020B0503020204020204" pitchFamily="34" charset="-122"/>
                <a:cs typeface="+mn-ea"/>
              </a:rPr>
              <a:t>介绍 </a:t>
            </a:r>
            <a:r>
              <a:rPr lang="en-US" altLang="zh-CN" sz="2000">
                <a:solidFill>
                  <a:srgbClr val="0070C0"/>
                </a:solidFill>
                <a:latin typeface="微软雅黑" panose="020B0503020204020204" pitchFamily="34" charset="-122"/>
                <a:ea typeface="微软雅黑" panose="020B0503020204020204" pitchFamily="34" charset="-122"/>
                <a:cs typeface="+mn-ea"/>
              </a:rPr>
              <a:t>Postman 主窗口左侧的选项</a:t>
            </a:r>
            <a:r>
              <a:rPr lang="en-US" altLang="zh-CN" sz="2000">
                <a:solidFill>
                  <a:schemeClr val="tx1">
                    <a:lumMod val="65000"/>
                    <a:lumOff val="35000"/>
                  </a:schemeClr>
                </a:solidFill>
                <a:latin typeface="微软雅黑" panose="020B0503020204020204" pitchFamily="34" charset="-122"/>
                <a:ea typeface="微软雅黑" panose="020B0503020204020204" pitchFamily="34" charset="-122"/>
                <a:cs typeface="+mn-ea"/>
              </a:rPr>
              <a:t>。</a:t>
            </a:r>
            <a:endParaRPr lang="zh-CN" altLang="zh-CN" sz="2000">
              <a:solidFill>
                <a:schemeClr val="tx1">
                  <a:lumMod val="65000"/>
                  <a:lumOff val="35000"/>
                </a:schemeClr>
              </a:solidFill>
              <a:latin typeface="微软雅黑" panose="020B0503020204020204" pitchFamily="34" charset="-122"/>
              <a:ea typeface="微软雅黑" panose="020B0503020204020204" pitchFamily="34" charset="-122"/>
              <a:cs typeface="+mn-ea"/>
            </a:endParaRPr>
          </a:p>
        </p:txBody>
      </p:sp>
    </p:spTree>
  </p:cSld>
  <p:clrMapOvr>
    <a:masterClrMapping/>
  </p:clrMapOvr>
  <mc:AlternateContent xmlns:mc="http://schemas.openxmlformats.org/markup-compatibility/2006">
    <mc:Choice xmlns:p14="http://schemas.microsoft.com/office/powerpoint/2010/main" Requires="p14">
      <p:transition p14:dur="0" advTm="3000"/>
    </mc:Choice>
    <mc:Fallback>
      <p:transition advTm="3000"/>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a:blip r:embed="rId1"/>
          <a:stretch>
            <a:fillRect/>
          </a:stretch>
        </p:blipFill>
        <p:spPr>
          <a:xfrm>
            <a:off x="944880" y="2215515"/>
            <a:ext cx="2797810" cy="3898265"/>
          </a:xfrm>
          <a:prstGeom prst="rect">
            <a:avLst/>
          </a:prstGeom>
        </p:spPr>
      </p:pic>
      <p:sp>
        <p:nvSpPr>
          <p:cNvPr id="13" name="椭圆形标注 12"/>
          <p:cNvSpPr/>
          <p:nvPr/>
        </p:nvSpPr>
        <p:spPr>
          <a:xfrm>
            <a:off x="2968625" y="1560195"/>
            <a:ext cx="2071370" cy="1493520"/>
          </a:xfrm>
          <a:prstGeom prst="wedgeEllipseCallout">
            <a:avLst/>
          </a:prstGeom>
          <a:solidFill>
            <a:schemeClr val="bg1">
              <a:lumMod val="85000"/>
            </a:schemeClr>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 </a:t>
            </a:r>
            <a:endParaRPr lang="en-US" altLang="zh-CN"/>
          </a:p>
        </p:txBody>
      </p:sp>
      <p:sp>
        <p:nvSpPr>
          <p:cNvPr id="14" name="TextBox 35"/>
          <p:cNvSpPr txBox="1">
            <a:spLocks noChangeArrowheads="1"/>
          </p:cNvSpPr>
          <p:nvPr/>
        </p:nvSpPr>
        <p:spPr bwMode="auto">
          <a:xfrm>
            <a:off x="3247390" y="1638300"/>
            <a:ext cx="1606550" cy="12280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7" tIns="60958" rIns="121917" bIns="60958">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a:lnSpc>
                <a:spcPct val="150000"/>
              </a:lnSpc>
            </a:pPr>
            <a:r>
              <a:rPr lang="zh-CN" altLang="en-US" sz="2000" dirty="0">
                <a:solidFill>
                  <a:srgbClr val="595959"/>
                </a:solidFill>
                <a:latin typeface="微软雅黑" panose="020B0503020204020204" pitchFamily="34" charset="-122"/>
                <a:ea typeface="微软雅黑" panose="020B0503020204020204" pitchFamily="34" charset="-122"/>
              </a:rPr>
              <a:t>先定一个</a:t>
            </a:r>
            <a:r>
              <a:rPr lang="zh-CN" altLang="en-US" dirty="0">
                <a:solidFill>
                  <a:srgbClr val="595959"/>
                </a:solidFill>
                <a:latin typeface="微软雅黑" panose="020B0503020204020204" pitchFamily="34" charset="-122"/>
                <a:ea typeface="微软雅黑" panose="020B0503020204020204" pitchFamily="34" charset="-122"/>
              </a:rPr>
              <a:t>小目标！</a:t>
            </a:r>
            <a:endParaRPr lang="zh-CN" altLang="en-US" dirty="0">
              <a:solidFill>
                <a:srgbClr val="595959"/>
              </a:solidFill>
              <a:latin typeface="微软雅黑" panose="020B0503020204020204" pitchFamily="34" charset="-122"/>
              <a:ea typeface="微软雅黑" panose="020B0503020204020204" pitchFamily="34" charset="-122"/>
            </a:endParaRPr>
          </a:p>
        </p:txBody>
      </p:sp>
      <p:sp>
        <p:nvSpPr>
          <p:cNvPr id="15" name="TextBox 35"/>
          <p:cNvSpPr txBox="1">
            <a:spLocks noChangeArrowheads="1"/>
          </p:cNvSpPr>
          <p:nvPr/>
        </p:nvSpPr>
        <p:spPr bwMode="auto">
          <a:xfrm>
            <a:off x="5518785" y="3220720"/>
            <a:ext cx="6494145" cy="1043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7" tIns="60958" rIns="121917" bIns="60958">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50000"/>
              </a:lnSpc>
              <a:defRPr/>
            </a:pPr>
            <a:r>
              <a:rPr lang="zh-CN" sz="2000">
                <a:solidFill>
                  <a:schemeClr val="tx1">
                    <a:lumMod val="65000"/>
                    <a:lumOff val="35000"/>
                  </a:schemeClr>
                </a:solidFill>
                <a:latin typeface="微软雅黑" panose="020B0503020204020204" pitchFamily="34" charset="-122"/>
                <a:ea typeface="微软雅黑" panose="020B0503020204020204" pitchFamily="34" charset="-122"/>
                <a:cs typeface="+mn-ea"/>
                <a:sym typeface="字魂58号-创中黑" panose="00000500000000000000" pitchFamily="2" charset="-122"/>
              </a:rPr>
              <a:t>掌握使用Postman发送请求的方式，能够</a:t>
            </a:r>
            <a:r>
              <a:rPr lang="zh-CN" sz="2000">
                <a:solidFill>
                  <a:srgbClr val="0070C0"/>
                </a:solidFill>
                <a:latin typeface="微软雅黑" panose="020B0503020204020204" pitchFamily="34" charset="-122"/>
                <a:ea typeface="微软雅黑" panose="020B0503020204020204" pitchFamily="34" charset="-122"/>
                <a:cs typeface="+mn-ea"/>
                <a:sym typeface="字魂58号-创中黑" panose="00000500000000000000" pitchFamily="2" charset="-122"/>
              </a:rPr>
              <a:t>使用Postman发送一个简单的请求</a:t>
            </a:r>
            <a:endParaRPr lang="zh-CN" sz="2000">
              <a:solidFill>
                <a:srgbClr val="0070C0"/>
              </a:solidFill>
              <a:latin typeface="微软雅黑" panose="020B0503020204020204" pitchFamily="34" charset="-122"/>
              <a:ea typeface="微软雅黑" panose="020B0503020204020204" pitchFamily="34" charset="-122"/>
              <a:cs typeface="+mn-ea"/>
              <a:sym typeface="字魂58号-创中黑" panose="00000500000000000000" pitchFamily="2" charset="-122"/>
            </a:endParaRPr>
          </a:p>
        </p:txBody>
      </p:sp>
      <p:grpSp>
        <p:nvGrpSpPr>
          <p:cNvPr id="19" name="组合 18"/>
          <p:cNvGrpSpPr/>
          <p:nvPr/>
        </p:nvGrpSpPr>
        <p:grpSpPr>
          <a:xfrm>
            <a:off x="5035550" y="3540125"/>
            <a:ext cx="405130" cy="405130"/>
            <a:chOff x="8881" y="4685"/>
            <a:chExt cx="638" cy="638"/>
          </a:xfrm>
        </p:grpSpPr>
        <p:sp>
          <p:nvSpPr>
            <p:cNvPr id="18" name="椭圆 17"/>
            <p:cNvSpPr/>
            <p:nvPr/>
          </p:nvSpPr>
          <p:spPr>
            <a:xfrm>
              <a:off x="8881" y="4685"/>
              <a:ext cx="638" cy="638"/>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8946" y="4750"/>
              <a:ext cx="508" cy="508"/>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1" name="Title 1"/>
          <p:cNvSpPr txBox="1"/>
          <p:nvPr/>
        </p:nvSpPr>
        <p:spPr>
          <a:xfrm>
            <a:off x="1143691" y="266995"/>
            <a:ext cx="3895536"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sz="2400" b="1" dirty="0">
                <a:solidFill>
                  <a:srgbClr val="595959"/>
                </a:solidFill>
                <a:latin typeface="微软雅黑" panose="020B0503020204020204" pitchFamily="34" charset="-122"/>
                <a:ea typeface="微软雅黑" panose="020B0503020204020204" pitchFamily="34" charset="-122"/>
                <a:cs typeface="+mn-ea"/>
                <a:sym typeface="+mn-lt"/>
              </a:rPr>
              <a:t>4.3.2	发送第一个HTTP请求</a:t>
            </a:r>
            <a:endParaRPr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p14:dur="0" advTm="3000"/>
    </mc:Choice>
    <mc:Fallback>
      <p:transition advTm="3000"/>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1"/>
          <p:cNvSpPr txBox="1"/>
          <p:nvPr>
            <p:custDataLst>
              <p:tags r:id="rId1"/>
            </p:custDataLst>
          </p:nvPr>
        </p:nvSpPr>
        <p:spPr>
          <a:xfrm>
            <a:off x="983206" y="908820"/>
            <a:ext cx="8835599" cy="368300"/>
          </a:xfrm>
          <a:prstGeom prst="rect">
            <a:avLst/>
          </a:prstGeom>
          <a:noFill/>
          <a:ln>
            <a:noFill/>
          </a:ln>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defRPr/>
            </a:pPr>
            <a:r>
              <a:rPr kumimoji="0" lang="zh-CN" altLang="en-US" sz="1800" i="0" u="none" strike="noStrike" cap="none" spc="0" normalizeH="0" baseline="0" dirty="0" smtClean="0">
                <a:solidFill>
                  <a:schemeClr val="tx1">
                    <a:lumMod val="75000"/>
                    <a:lumOff val="25000"/>
                  </a:schemeClr>
                </a:solidFill>
                <a:latin typeface="微软雅黑" panose="020B0503020204020204" pitchFamily="34" charset="-122"/>
                <a:ea typeface="微软雅黑" panose="020B0503020204020204" pitchFamily="34" charset="-122"/>
                <a:sym typeface="+mn-lt"/>
              </a:rPr>
              <a:t>下面以百度网站为例，</a:t>
            </a:r>
            <a:r>
              <a:rPr kumimoji="0" lang="zh-CN" altLang="en-US" sz="1800" i="0" u="none" strike="noStrike" cap="none" spc="0" normalizeH="0" baseline="0" dirty="0" smtClean="0">
                <a:solidFill>
                  <a:srgbClr val="0070C0"/>
                </a:solidFill>
                <a:latin typeface="微软雅黑" panose="020B0503020204020204" pitchFamily="34" charset="-122"/>
                <a:ea typeface="微软雅黑" panose="020B0503020204020204" pitchFamily="34" charset="-122"/>
                <a:sym typeface="+mn-lt"/>
              </a:rPr>
              <a:t>使用Postman发送第一个HTTP请求</a:t>
            </a:r>
            <a:r>
              <a:rPr kumimoji="0" lang="zh-CN" altLang="en-US" sz="1800" i="0" u="none" strike="noStrike" cap="none" spc="0" normalizeH="0" baseline="0" dirty="0" smtClean="0">
                <a:solidFill>
                  <a:schemeClr val="tx1">
                    <a:lumMod val="75000"/>
                    <a:lumOff val="25000"/>
                  </a:schemeClr>
                </a:solidFill>
                <a:latin typeface="微软雅黑" panose="020B0503020204020204" pitchFamily="34" charset="-122"/>
                <a:ea typeface="微软雅黑" panose="020B0503020204020204" pitchFamily="34" charset="-122"/>
                <a:sym typeface="+mn-lt"/>
              </a:rPr>
              <a:t>，具体步骤如下所示。</a:t>
            </a:r>
            <a:endParaRPr kumimoji="0" lang="zh-CN" altLang="en-US" sz="1800" i="0" u="none" strike="noStrike" cap="none" spc="0" normalizeH="0" baseline="0" dirty="0" smtClean="0">
              <a:solidFill>
                <a:schemeClr val="tx1">
                  <a:lumMod val="75000"/>
                  <a:lumOff val="25000"/>
                </a:schemeClr>
              </a:solidFill>
              <a:latin typeface="微软雅黑" panose="020B0503020204020204" pitchFamily="34" charset="-122"/>
              <a:ea typeface="微软雅黑" panose="020B0503020204020204" pitchFamily="34" charset="-122"/>
              <a:sym typeface="+mn-lt"/>
            </a:endParaRPr>
          </a:p>
        </p:txBody>
      </p:sp>
      <p:sp>
        <p:nvSpPr>
          <p:cNvPr id="5" name="Title 1"/>
          <p:cNvSpPr txBox="1"/>
          <p:nvPr/>
        </p:nvSpPr>
        <p:spPr>
          <a:xfrm>
            <a:off x="1143691" y="266995"/>
            <a:ext cx="3895536"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sz="2400" b="1" dirty="0">
                <a:solidFill>
                  <a:srgbClr val="595959"/>
                </a:solidFill>
                <a:latin typeface="微软雅黑" panose="020B0503020204020204" pitchFamily="34" charset="-122"/>
                <a:ea typeface="微软雅黑" panose="020B0503020204020204" pitchFamily="34" charset="-122"/>
                <a:cs typeface="+mn-ea"/>
                <a:sym typeface="+mn-lt"/>
              </a:rPr>
              <a:t>4.3.2	发送第一个HTTP请求</a:t>
            </a:r>
            <a:endParaRPr sz="2400" b="1" dirty="0">
              <a:solidFill>
                <a:srgbClr val="595959"/>
              </a:solidFill>
              <a:latin typeface="微软雅黑" panose="020B0503020204020204" pitchFamily="34" charset="-122"/>
              <a:ea typeface="微软雅黑" panose="020B0503020204020204" pitchFamily="34" charset="-122"/>
              <a:cs typeface="+mn-ea"/>
              <a:sym typeface="+mn-lt"/>
            </a:endParaRPr>
          </a:p>
        </p:txBody>
      </p:sp>
      <p:pic>
        <p:nvPicPr>
          <p:cNvPr id="9" name="图片 8" descr="111"/>
          <p:cNvPicPr>
            <a:picLocks noChangeAspect="1"/>
          </p:cNvPicPr>
          <p:nvPr/>
        </p:nvPicPr>
        <p:blipFill>
          <a:blip r:embed="rId2"/>
          <a:stretch>
            <a:fillRect/>
          </a:stretch>
        </p:blipFill>
        <p:spPr>
          <a:xfrm>
            <a:off x="3108065" y="2709794"/>
            <a:ext cx="6891789" cy="3526426"/>
          </a:xfrm>
          <a:prstGeom prst="rect">
            <a:avLst/>
          </a:prstGeom>
          <a:ln>
            <a:solidFill>
              <a:schemeClr val="bg1">
                <a:lumMod val="65000"/>
              </a:schemeClr>
            </a:solidFill>
          </a:ln>
        </p:spPr>
      </p:pic>
      <p:sp>
        <p:nvSpPr>
          <p:cNvPr id="2" name="圆角矩形 1"/>
          <p:cNvSpPr/>
          <p:nvPr/>
        </p:nvSpPr>
        <p:spPr>
          <a:xfrm>
            <a:off x="695325" y="1269520"/>
            <a:ext cx="1747943" cy="773218"/>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endParaRPr lang="zh-CN" altLang="en-US">
              <a:solidFill>
                <a:schemeClr val="bg1"/>
              </a:solidFill>
              <a:sym typeface="+mn-ea"/>
            </a:endParaRPr>
          </a:p>
        </p:txBody>
      </p:sp>
      <p:sp>
        <p:nvSpPr>
          <p:cNvPr id="11" name="文本框 10"/>
          <p:cNvSpPr txBox="1"/>
          <p:nvPr/>
        </p:nvSpPr>
        <p:spPr>
          <a:xfrm flipH="1">
            <a:off x="784437" y="1405259"/>
            <a:ext cx="1624965" cy="523220"/>
          </a:xfrm>
          <a:prstGeom prst="rect">
            <a:avLst/>
          </a:prstGeom>
          <a:noFill/>
          <a:ln w="9525">
            <a:noFill/>
            <a:miter/>
          </a:ln>
          <a:effectLst>
            <a:outerShdw sx="999" sy="999" algn="ctr" rotWithShape="0">
              <a:srgbClr val="000000"/>
            </a:outerShdw>
          </a:effectLst>
        </p:spPr>
        <p:txBody>
          <a:bodyPr wrap="square" anchor="t">
            <a:spAutoFit/>
          </a:bodyPr>
          <a:lstStyle/>
          <a:p>
            <a:pPr lvl="0" algn="ctr"/>
            <a:r>
              <a:rPr lang="en-US" altLang="zh-CN" sz="2800" dirty="0">
                <a:solidFill>
                  <a:schemeClr val="bg1"/>
                </a:solidFill>
                <a:latin typeface="Impact" panose="020B0806030902050204" charset="0"/>
                <a:ea typeface="微软雅黑" panose="020B0503020204020204" pitchFamily="34" charset="-122"/>
                <a:sym typeface="Arial" panose="020B0604020202020204" pitchFamily="34" charset="0"/>
              </a:rPr>
              <a:t>STEP  01</a:t>
            </a:r>
            <a:endParaRPr lang="en-US" altLang="zh-CN" sz="2800" dirty="0">
              <a:solidFill>
                <a:schemeClr val="bg1"/>
              </a:solidFill>
              <a:latin typeface="Impact" panose="020B0806030902050204" charset="0"/>
              <a:ea typeface="微软雅黑" panose="020B0503020204020204" pitchFamily="34" charset="-122"/>
              <a:sym typeface="Arial" panose="020B0604020202020204" pitchFamily="34" charset="0"/>
            </a:endParaRPr>
          </a:p>
        </p:txBody>
      </p:sp>
      <p:sp>
        <p:nvSpPr>
          <p:cNvPr id="12" name="1"/>
          <p:cNvSpPr txBox="1"/>
          <p:nvPr>
            <p:custDataLst>
              <p:tags r:id="rId3"/>
            </p:custDataLst>
          </p:nvPr>
        </p:nvSpPr>
        <p:spPr>
          <a:xfrm>
            <a:off x="2630957" y="1224541"/>
            <a:ext cx="8424000" cy="1062990"/>
          </a:xfrm>
          <a:prstGeom prst="rect">
            <a:avLst/>
          </a:prstGeom>
          <a:noFill/>
          <a:ln>
            <a:noFill/>
          </a:ln>
        </p:spPr>
        <p:txBody>
          <a:bodyPr wrap="square" rtlCol="0">
            <a:noAutofit/>
          </a:bodyPr>
          <a:lstStyle/>
          <a:p>
            <a:pPr marL="0" marR="0" lvl="0" indent="0" defTabSz="457200" eaLnBrk="1" fontAlgn="auto" latinLnBrk="0" hangingPunct="1">
              <a:lnSpc>
                <a:spcPct val="150000"/>
              </a:lnSpc>
              <a:spcBef>
                <a:spcPts val="0"/>
              </a:spcBef>
              <a:spcAft>
                <a:spcPts val="0"/>
              </a:spcAft>
              <a:buClrTx/>
              <a:buSzTx/>
              <a:buFontTx/>
              <a:buNone/>
              <a:defRPr/>
            </a:pPr>
            <a:r>
              <a:rPr sz="1800" b="1" dirty="0">
                <a:solidFill>
                  <a:schemeClr val="tx1">
                    <a:lumMod val="75000"/>
                    <a:lumOff val="25000"/>
                  </a:schemeClr>
                </a:solidFill>
                <a:latin typeface="微软雅黑" panose="020B0503020204020204" pitchFamily="34" charset="-122"/>
                <a:ea typeface="微软雅黑" panose="020B0503020204020204" pitchFamily="34" charset="-122"/>
                <a:sym typeface="+mn-lt"/>
              </a:rPr>
              <a:t>创建集合</a:t>
            </a:r>
            <a:endParaRPr lang="en-US" altLang="zh-CN" sz="1800" b="1" dirty="0">
              <a:solidFill>
                <a:schemeClr val="tx1">
                  <a:lumMod val="75000"/>
                  <a:lumOff val="25000"/>
                </a:schemeClr>
              </a:solidFill>
              <a:latin typeface="微软雅黑" panose="020B0503020204020204" pitchFamily="34" charset="-122"/>
              <a:ea typeface="微软雅黑" panose="020B0503020204020204" pitchFamily="34" charset="-122"/>
              <a:sym typeface="+mn-lt"/>
            </a:endParaRPr>
          </a:p>
          <a:p>
            <a:pPr defTabSz="457200">
              <a:lnSpc>
                <a:spcPct val="150000"/>
              </a:lnSpc>
              <a:defRPr/>
            </a:pPr>
            <a:r>
              <a:rPr lang="zh-CN" altLang="en-US" sz="1800" dirty="0" smtClean="0">
                <a:solidFill>
                  <a:schemeClr val="tx1">
                    <a:lumMod val="75000"/>
                    <a:lumOff val="25000"/>
                  </a:schemeClr>
                </a:solidFill>
                <a:latin typeface="微软雅黑" panose="020B0503020204020204" pitchFamily="34" charset="-122"/>
                <a:ea typeface="微软雅黑" panose="020B0503020204020204" pitchFamily="34" charset="-122"/>
                <a:sym typeface="+mn-ea"/>
              </a:rPr>
              <a:t>在Postman的主</a:t>
            </a:r>
            <a:r>
              <a:rPr lang="zh-CN" altLang="en-US" sz="1800" smtClean="0">
                <a:solidFill>
                  <a:schemeClr val="tx1">
                    <a:lumMod val="75000"/>
                    <a:lumOff val="25000"/>
                  </a:schemeClr>
                </a:solidFill>
                <a:latin typeface="微软雅黑" panose="020B0503020204020204" pitchFamily="34" charset="-122"/>
                <a:ea typeface="微软雅黑" panose="020B0503020204020204" pitchFamily="34" charset="-122"/>
                <a:sym typeface="+mn-ea"/>
              </a:rPr>
              <a:t>窗口中，首先单击左侧的</a:t>
            </a:r>
            <a:r>
              <a:rPr lang="en-US" altLang="zh-CN" sz="1800" smtClean="0">
                <a:solidFill>
                  <a:schemeClr val="tx1">
                    <a:lumMod val="75000"/>
                    <a:lumOff val="25000"/>
                  </a:schemeClr>
                </a:solidFill>
                <a:latin typeface="微软雅黑" panose="020B0503020204020204" pitchFamily="34" charset="-122"/>
                <a:ea typeface="微软雅黑" panose="020B0503020204020204" pitchFamily="34" charset="-122"/>
                <a:sym typeface="+mn-ea"/>
              </a:rPr>
              <a:t>Collections</a:t>
            </a:r>
            <a:r>
              <a:rPr lang="zh-CN" altLang="en-US" sz="1800" smtClean="0">
                <a:solidFill>
                  <a:schemeClr val="tx1">
                    <a:lumMod val="75000"/>
                    <a:lumOff val="25000"/>
                  </a:schemeClr>
                </a:solidFill>
                <a:latin typeface="微软雅黑" panose="020B0503020204020204" pitchFamily="34" charset="-122"/>
                <a:ea typeface="微软雅黑" panose="020B0503020204020204" pitchFamily="34" charset="-122"/>
                <a:sym typeface="+mn-ea"/>
              </a:rPr>
              <a:t>选项，然后单击</a:t>
            </a:r>
            <a:r>
              <a:rPr lang="en-US" altLang="zh-CN" sz="1800" smtClean="0">
                <a:solidFill>
                  <a:schemeClr val="tx1">
                    <a:lumMod val="75000"/>
                    <a:lumOff val="25000"/>
                  </a:schemeClr>
                </a:solidFill>
                <a:latin typeface="微软雅黑" panose="020B0503020204020204" pitchFamily="34" charset="-122"/>
                <a:ea typeface="微软雅黑" panose="020B0503020204020204" pitchFamily="34" charset="-122"/>
                <a:sym typeface="+mn-ea"/>
              </a:rPr>
              <a:t>Collections</a:t>
            </a:r>
            <a:r>
              <a:rPr lang="zh-CN" altLang="en-US" sz="1800" smtClean="0">
                <a:solidFill>
                  <a:schemeClr val="tx1">
                    <a:lumMod val="75000"/>
                    <a:lumOff val="25000"/>
                  </a:schemeClr>
                </a:solidFill>
                <a:latin typeface="微软雅黑" panose="020B0503020204020204" pitchFamily="34" charset="-122"/>
                <a:ea typeface="微软雅黑" panose="020B0503020204020204" pitchFamily="34" charset="-122"/>
                <a:sym typeface="+mn-ea"/>
              </a:rPr>
              <a:t>选项右侧的“   ”图标即可</a:t>
            </a:r>
            <a:r>
              <a:rPr lang="zh-CN" altLang="en-US" sz="1800" smtClean="0">
                <a:solidFill>
                  <a:srgbClr val="0070C0"/>
                </a:solidFill>
                <a:latin typeface="微软雅黑" panose="020B0503020204020204" pitchFamily="34" charset="-122"/>
                <a:ea typeface="微软雅黑" panose="020B0503020204020204" pitchFamily="34" charset="-122"/>
                <a:sym typeface="+mn-ea"/>
              </a:rPr>
              <a:t>创建</a:t>
            </a:r>
            <a:r>
              <a:rPr lang="zh-CN" altLang="en-US" sz="1800" dirty="0" smtClean="0">
                <a:solidFill>
                  <a:srgbClr val="0070C0"/>
                </a:solidFill>
                <a:latin typeface="微软雅黑" panose="020B0503020204020204" pitchFamily="34" charset="-122"/>
                <a:ea typeface="微软雅黑" panose="020B0503020204020204" pitchFamily="34" charset="-122"/>
                <a:sym typeface="+mn-ea"/>
              </a:rPr>
              <a:t>集合New Collection</a:t>
            </a:r>
            <a:r>
              <a:rPr lang="zh-CN" altLang="en-US" sz="1800" dirty="0" smtClean="0">
                <a:solidFill>
                  <a:schemeClr val="tx1">
                    <a:lumMod val="75000"/>
                    <a:lumOff val="25000"/>
                  </a:schemeClr>
                </a:solidFill>
                <a:latin typeface="微软雅黑" panose="020B0503020204020204" pitchFamily="34" charset="-122"/>
                <a:ea typeface="微软雅黑" panose="020B0503020204020204" pitchFamily="34" charset="-122"/>
                <a:sym typeface="+mn-ea"/>
              </a:rPr>
              <a:t>，如下图所</a:t>
            </a:r>
            <a:r>
              <a:rPr lang="zh-CN" altLang="en-US" sz="1800" smtClean="0">
                <a:solidFill>
                  <a:schemeClr val="tx1">
                    <a:lumMod val="75000"/>
                    <a:lumOff val="25000"/>
                  </a:schemeClr>
                </a:solidFill>
                <a:latin typeface="微软雅黑" panose="020B0503020204020204" pitchFamily="34" charset="-122"/>
                <a:ea typeface="微软雅黑" panose="020B0503020204020204" pitchFamily="34" charset="-122"/>
                <a:sym typeface="+mn-ea"/>
              </a:rPr>
              <a:t>示。</a:t>
            </a:r>
            <a:endParaRPr lang="zh-CN" altLang="en-US" sz="1800" dirty="0" smtClean="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14" name="图片 13"/>
          <p:cNvPicPr/>
          <p:nvPr/>
        </p:nvPicPr>
        <p:blipFill>
          <a:blip r:embed="rId4"/>
          <a:stretch>
            <a:fillRect/>
          </a:stretch>
        </p:blipFill>
        <p:spPr>
          <a:xfrm>
            <a:off x="4101676" y="2154676"/>
            <a:ext cx="193530" cy="195118"/>
          </a:xfrm>
          <a:prstGeom prst="rect">
            <a:avLst/>
          </a:prstGeom>
          <a:ln>
            <a:solidFill>
              <a:schemeClr val="bg1">
                <a:lumMod val="75000"/>
              </a:schemeClr>
            </a:solidFill>
          </a:ln>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a:blip r:embed="rId1"/>
          <a:stretch>
            <a:fillRect/>
          </a:stretch>
        </p:blipFill>
        <p:spPr>
          <a:xfrm>
            <a:off x="944880" y="2215515"/>
            <a:ext cx="2797810" cy="3898265"/>
          </a:xfrm>
          <a:prstGeom prst="rect">
            <a:avLst/>
          </a:prstGeom>
        </p:spPr>
      </p:pic>
      <p:sp>
        <p:nvSpPr>
          <p:cNvPr id="13" name="椭圆形标注 12"/>
          <p:cNvSpPr/>
          <p:nvPr/>
        </p:nvSpPr>
        <p:spPr>
          <a:xfrm>
            <a:off x="2968625" y="1560195"/>
            <a:ext cx="2071370" cy="1493520"/>
          </a:xfrm>
          <a:prstGeom prst="wedgeEllipseCallout">
            <a:avLst/>
          </a:prstGeom>
          <a:solidFill>
            <a:schemeClr val="bg1">
              <a:lumMod val="85000"/>
            </a:schemeClr>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 </a:t>
            </a:r>
            <a:endParaRPr lang="en-US" altLang="zh-CN"/>
          </a:p>
        </p:txBody>
      </p:sp>
      <p:sp>
        <p:nvSpPr>
          <p:cNvPr id="14" name="TextBox 35"/>
          <p:cNvSpPr txBox="1">
            <a:spLocks noChangeArrowheads="1"/>
          </p:cNvSpPr>
          <p:nvPr/>
        </p:nvSpPr>
        <p:spPr bwMode="auto">
          <a:xfrm>
            <a:off x="3247390" y="1638300"/>
            <a:ext cx="1606550" cy="12280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7" tIns="60958" rIns="121917" bIns="60958">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a:lnSpc>
                <a:spcPct val="150000"/>
              </a:lnSpc>
            </a:pPr>
            <a:r>
              <a:rPr lang="zh-CN" altLang="en-US" sz="2000" dirty="0">
                <a:solidFill>
                  <a:srgbClr val="595959"/>
                </a:solidFill>
                <a:latin typeface="微软雅黑" panose="020B0503020204020204" pitchFamily="34" charset="-122"/>
                <a:ea typeface="微软雅黑" panose="020B0503020204020204" pitchFamily="34" charset="-122"/>
              </a:rPr>
              <a:t>先定一个</a:t>
            </a:r>
            <a:r>
              <a:rPr lang="zh-CN" altLang="en-US" dirty="0">
                <a:solidFill>
                  <a:srgbClr val="595959"/>
                </a:solidFill>
                <a:latin typeface="微软雅黑" panose="020B0503020204020204" pitchFamily="34" charset="-122"/>
                <a:ea typeface="微软雅黑" panose="020B0503020204020204" pitchFamily="34" charset="-122"/>
              </a:rPr>
              <a:t>小目标！</a:t>
            </a:r>
            <a:endParaRPr lang="zh-CN" altLang="en-US" dirty="0">
              <a:solidFill>
                <a:srgbClr val="595959"/>
              </a:solidFill>
              <a:latin typeface="微软雅黑" panose="020B0503020204020204" pitchFamily="34" charset="-122"/>
              <a:ea typeface="微软雅黑" panose="020B0503020204020204" pitchFamily="34" charset="-122"/>
            </a:endParaRPr>
          </a:p>
        </p:txBody>
      </p:sp>
      <p:sp>
        <p:nvSpPr>
          <p:cNvPr id="15" name="TextBox 35"/>
          <p:cNvSpPr txBox="1">
            <a:spLocks noChangeArrowheads="1"/>
          </p:cNvSpPr>
          <p:nvPr/>
        </p:nvSpPr>
        <p:spPr bwMode="auto">
          <a:xfrm>
            <a:off x="5935354" y="3213770"/>
            <a:ext cx="5669299" cy="1043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7" tIns="60958" rIns="121917" bIns="60958">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50000"/>
              </a:lnSpc>
              <a:defRPr/>
            </a:pPr>
            <a:r>
              <a:rPr sz="2000">
                <a:solidFill>
                  <a:schemeClr val="tx1">
                    <a:lumMod val="65000"/>
                    <a:lumOff val="35000"/>
                  </a:schemeClr>
                </a:solidFill>
                <a:latin typeface="微软雅黑" panose="020B0503020204020204" pitchFamily="34" charset="-122"/>
                <a:ea typeface="微软雅黑" panose="020B0503020204020204" pitchFamily="34" charset="-122"/>
                <a:cs typeface="+mn-ea"/>
                <a:sym typeface="字魂58号-创中黑" panose="00000500000000000000" pitchFamily="2" charset="-122"/>
              </a:rPr>
              <a:t>了解接口测试的简介，能够描述</a:t>
            </a:r>
            <a:r>
              <a:rPr sz="2000">
                <a:solidFill>
                  <a:srgbClr val="0070C0"/>
                </a:solidFill>
                <a:latin typeface="微软雅黑" panose="020B0503020204020204" pitchFamily="34" charset="-122"/>
                <a:ea typeface="微软雅黑" panose="020B0503020204020204" pitchFamily="34" charset="-122"/>
                <a:cs typeface="+mn-ea"/>
                <a:sym typeface="字魂58号-创中黑" panose="00000500000000000000" pitchFamily="2" charset="-122"/>
              </a:rPr>
              <a:t>接口测试的原理与实现方式</a:t>
            </a:r>
            <a:endParaRPr lang="zh-CN" sz="2000" dirty="0">
              <a:solidFill>
                <a:srgbClr val="0070C0"/>
              </a:solidFill>
              <a:latin typeface="微软雅黑" panose="020B0503020204020204" pitchFamily="34" charset="-122"/>
              <a:ea typeface="微软雅黑" panose="020B0503020204020204" pitchFamily="34" charset="-122"/>
              <a:cs typeface="+mn-ea"/>
              <a:sym typeface="字魂58号-创中黑" panose="00000500000000000000" pitchFamily="2" charset="-122"/>
            </a:endParaRPr>
          </a:p>
        </p:txBody>
      </p:sp>
      <p:grpSp>
        <p:nvGrpSpPr>
          <p:cNvPr id="19" name="组合 18"/>
          <p:cNvGrpSpPr/>
          <p:nvPr/>
        </p:nvGrpSpPr>
        <p:grpSpPr>
          <a:xfrm>
            <a:off x="5452110" y="3540125"/>
            <a:ext cx="405130" cy="405130"/>
            <a:chOff x="8881" y="4685"/>
            <a:chExt cx="638" cy="638"/>
          </a:xfrm>
        </p:grpSpPr>
        <p:sp>
          <p:nvSpPr>
            <p:cNvPr id="18" name="椭圆 17"/>
            <p:cNvSpPr/>
            <p:nvPr/>
          </p:nvSpPr>
          <p:spPr>
            <a:xfrm>
              <a:off x="8881" y="4685"/>
              <a:ext cx="638" cy="638"/>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8946" y="4750"/>
              <a:ext cx="508" cy="508"/>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1" name="Title 1"/>
          <p:cNvSpPr txBox="1"/>
          <p:nvPr/>
        </p:nvSpPr>
        <p:spPr>
          <a:xfrm>
            <a:off x="1143691" y="266995"/>
            <a:ext cx="3895536"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4.1</a:t>
            </a:r>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 </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接口测试简介</a:t>
            </a:r>
            <a:endParaRPr lang="zh-CN" altLang="en-US"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p14:dur="0" advTm="3000"/>
    </mc:Choice>
    <mc:Fallback>
      <p:transition advTm="3000"/>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p:nvPr/>
        </p:nvSpPr>
        <p:spPr>
          <a:xfrm>
            <a:off x="1143691" y="266995"/>
            <a:ext cx="3895536"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sz="2400" b="1" dirty="0">
                <a:solidFill>
                  <a:srgbClr val="595959"/>
                </a:solidFill>
                <a:latin typeface="微软雅黑" panose="020B0503020204020204" pitchFamily="34" charset="-122"/>
                <a:ea typeface="微软雅黑" panose="020B0503020204020204" pitchFamily="34" charset="-122"/>
                <a:cs typeface="+mn-ea"/>
                <a:sym typeface="+mn-lt"/>
              </a:rPr>
              <a:t>4.3.2	发送第一个HTTP请求</a:t>
            </a:r>
            <a:endParaRPr sz="2400" b="1" dirty="0">
              <a:solidFill>
                <a:srgbClr val="595959"/>
              </a:solidFill>
              <a:latin typeface="微软雅黑" panose="020B0503020204020204" pitchFamily="34" charset="-122"/>
              <a:ea typeface="微软雅黑" panose="020B0503020204020204" pitchFamily="34" charset="-122"/>
              <a:cs typeface="+mn-ea"/>
              <a:sym typeface="+mn-lt"/>
            </a:endParaRPr>
          </a:p>
        </p:txBody>
      </p:sp>
      <p:pic>
        <p:nvPicPr>
          <p:cNvPr id="71" name="图片 71" descr="QQ截图20220331102912"/>
          <p:cNvPicPr/>
          <p:nvPr/>
        </p:nvPicPr>
        <p:blipFill>
          <a:blip r:embed="rId1"/>
          <a:stretch>
            <a:fillRect/>
          </a:stretch>
        </p:blipFill>
        <p:spPr>
          <a:xfrm>
            <a:off x="8903652" y="1486535"/>
            <a:ext cx="190500" cy="129540"/>
          </a:xfrm>
          <a:prstGeom prst="rect">
            <a:avLst/>
          </a:prstGeom>
        </p:spPr>
      </p:pic>
      <p:pic>
        <p:nvPicPr>
          <p:cNvPr id="10" name="图片 9" descr="222"/>
          <p:cNvPicPr>
            <a:picLocks noChangeAspect="1"/>
          </p:cNvPicPr>
          <p:nvPr/>
        </p:nvPicPr>
        <p:blipFill>
          <a:blip r:embed="rId2"/>
          <a:stretch>
            <a:fillRect/>
          </a:stretch>
        </p:blipFill>
        <p:spPr>
          <a:xfrm>
            <a:off x="3143250" y="2350770"/>
            <a:ext cx="7143750" cy="4098290"/>
          </a:xfrm>
          <a:prstGeom prst="rect">
            <a:avLst/>
          </a:prstGeom>
          <a:ln>
            <a:solidFill>
              <a:schemeClr val="bg1">
                <a:lumMod val="65000"/>
              </a:schemeClr>
            </a:solidFill>
          </a:ln>
        </p:spPr>
      </p:pic>
      <p:sp>
        <p:nvSpPr>
          <p:cNvPr id="9" name="圆角矩形 8"/>
          <p:cNvSpPr/>
          <p:nvPr/>
        </p:nvSpPr>
        <p:spPr>
          <a:xfrm>
            <a:off x="695325" y="1054255"/>
            <a:ext cx="1747943" cy="773218"/>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endParaRPr lang="zh-CN" altLang="en-US">
              <a:solidFill>
                <a:schemeClr val="bg1"/>
              </a:solidFill>
              <a:sym typeface="+mn-ea"/>
            </a:endParaRPr>
          </a:p>
        </p:txBody>
      </p:sp>
      <p:sp>
        <p:nvSpPr>
          <p:cNvPr id="11" name="文本框 10"/>
          <p:cNvSpPr txBox="1"/>
          <p:nvPr/>
        </p:nvSpPr>
        <p:spPr>
          <a:xfrm flipH="1">
            <a:off x="784437" y="1189994"/>
            <a:ext cx="1624965" cy="521970"/>
          </a:xfrm>
          <a:prstGeom prst="rect">
            <a:avLst/>
          </a:prstGeom>
          <a:noFill/>
          <a:ln w="9525">
            <a:noFill/>
            <a:miter/>
          </a:ln>
          <a:effectLst>
            <a:outerShdw sx="999" sy="999" algn="ctr" rotWithShape="0">
              <a:srgbClr val="000000"/>
            </a:outerShdw>
          </a:effectLst>
        </p:spPr>
        <p:txBody>
          <a:bodyPr wrap="square" anchor="t">
            <a:spAutoFit/>
          </a:bodyPr>
          <a:lstStyle/>
          <a:p>
            <a:pPr lvl="0" algn="ctr"/>
            <a:r>
              <a:rPr lang="en-US" altLang="zh-CN" sz="2800" dirty="0">
                <a:solidFill>
                  <a:schemeClr val="bg1"/>
                </a:solidFill>
                <a:latin typeface="Impact" panose="020B0806030902050204" charset="0"/>
                <a:ea typeface="微软雅黑" panose="020B0503020204020204" pitchFamily="34" charset="-122"/>
                <a:sym typeface="Arial" panose="020B0604020202020204" pitchFamily="34" charset="0"/>
              </a:rPr>
              <a:t>STEP  02</a:t>
            </a:r>
            <a:endParaRPr lang="en-US" altLang="zh-CN" sz="2800" dirty="0">
              <a:solidFill>
                <a:schemeClr val="bg1"/>
              </a:solidFill>
              <a:latin typeface="Impact" panose="020B0806030902050204" charset="0"/>
              <a:ea typeface="微软雅黑" panose="020B0503020204020204" pitchFamily="34" charset="-122"/>
              <a:sym typeface="Arial" panose="020B0604020202020204" pitchFamily="34" charset="0"/>
            </a:endParaRPr>
          </a:p>
        </p:txBody>
      </p:sp>
      <p:sp>
        <p:nvSpPr>
          <p:cNvPr id="14" name="1"/>
          <p:cNvSpPr txBox="1"/>
          <p:nvPr>
            <p:custDataLst>
              <p:tags r:id="rId3"/>
            </p:custDataLst>
          </p:nvPr>
        </p:nvSpPr>
        <p:spPr>
          <a:xfrm>
            <a:off x="2566670" y="838835"/>
            <a:ext cx="8684260" cy="1062990"/>
          </a:xfrm>
          <a:prstGeom prst="rect">
            <a:avLst/>
          </a:prstGeom>
          <a:noFill/>
          <a:ln>
            <a:noFill/>
          </a:ln>
        </p:spPr>
        <p:txBody>
          <a:bodyPr wrap="square" rtlCol="0">
            <a:noAutofit/>
          </a:bodyPr>
          <a:lstStyle/>
          <a:p>
            <a:pPr marL="0" marR="0" lvl="0" indent="0" defTabSz="457200" eaLnBrk="1" fontAlgn="auto" latinLnBrk="0" hangingPunct="1">
              <a:lnSpc>
                <a:spcPct val="150000"/>
              </a:lnSpc>
              <a:spcBef>
                <a:spcPts val="0"/>
              </a:spcBef>
              <a:spcAft>
                <a:spcPts val="0"/>
              </a:spcAft>
              <a:buClrTx/>
              <a:buSzTx/>
              <a:buFontTx/>
              <a:buNone/>
              <a:defRPr/>
            </a:pPr>
            <a:r>
              <a:rPr sz="2000" b="1" dirty="0">
                <a:solidFill>
                  <a:schemeClr val="tx1">
                    <a:lumMod val="75000"/>
                    <a:lumOff val="25000"/>
                  </a:schemeClr>
                </a:solidFill>
                <a:latin typeface="微软雅黑" panose="020B0503020204020204" pitchFamily="34" charset="-122"/>
                <a:ea typeface="微软雅黑" panose="020B0503020204020204" pitchFamily="34" charset="-122"/>
                <a:sym typeface="+mn-lt"/>
              </a:rPr>
              <a:t>添加HTTP请求</a:t>
            </a:r>
            <a:endParaRPr sz="2000" b="1" dirty="0">
              <a:solidFill>
                <a:schemeClr val="tx1">
                  <a:lumMod val="75000"/>
                  <a:lumOff val="25000"/>
                </a:schemeClr>
              </a:solidFill>
              <a:latin typeface="微软雅黑" panose="020B0503020204020204" pitchFamily="34" charset="-122"/>
              <a:ea typeface="微软雅黑" panose="020B0503020204020204" pitchFamily="34" charset="-122"/>
              <a:sym typeface="+mn-lt"/>
            </a:endParaRPr>
          </a:p>
          <a:p>
            <a:pPr defTabSz="457200">
              <a:lnSpc>
                <a:spcPct val="150000"/>
              </a:lnSpc>
              <a:defRPr/>
            </a:pPr>
            <a:r>
              <a:rPr lang="zh-CN" altLang="en-US" sz="1800" dirty="0" smtClean="0">
                <a:solidFill>
                  <a:schemeClr val="tx1">
                    <a:lumMod val="75000"/>
                    <a:lumOff val="25000"/>
                  </a:schemeClr>
                </a:solidFill>
                <a:latin typeface="微软雅黑" panose="020B0503020204020204" pitchFamily="34" charset="-122"/>
                <a:ea typeface="微软雅黑" panose="020B0503020204020204" pitchFamily="34" charset="-122"/>
                <a:sym typeface="+mn-ea"/>
              </a:rPr>
              <a:t>在New Collection所在条目的任意地方右击或者单击右侧的“ </a:t>
            </a:r>
            <a:r>
              <a:rPr lang="en-US" altLang="zh-CN" sz="1800" dirty="0" smtClean="0">
                <a:solidFill>
                  <a:schemeClr val="tx1">
                    <a:lumMod val="75000"/>
                    <a:lumOff val="25000"/>
                  </a:schemeClr>
                </a:solidFill>
                <a:latin typeface="微软雅黑" panose="020B0503020204020204" pitchFamily="34" charset="-122"/>
                <a:ea typeface="微软雅黑" panose="020B0503020204020204" pitchFamily="34" charset="-122"/>
                <a:sym typeface="+mn-ea"/>
              </a:rPr>
              <a:t>  </a:t>
            </a:r>
            <a:r>
              <a:rPr lang="zh-CN" altLang="en-US" sz="1800" dirty="0" smtClean="0">
                <a:solidFill>
                  <a:schemeClr val="tx1">
                    <a:lumMod val="75000"/>
                    <a:lumOff val="25000"/>
                  </a:schemeClr>
                </a:solidFill>
                <a:latin typeface="微软雅黑" panose="020B0503020204020204" pitchFamily="34" charset="-122"/>
                <a:ea typeface="微软雅黑" panose="020B0503020204020204" pitchFamily="34" charset="-122"/>
                <a:sym typeface="+mn-ea"/>
              </a:rPr>
              <a:t>”图标，会弹出一个</a:t>
            </a:r>
            <a:r>
              <a:rPr lang="zh-CN" altLang="en-US" sz="1800" dirty="0" smtClean="0">
                <a:solidFill>
                  <a:srgbClr val="0070C0"/>
                </a:solidFill>
                <a:latin typeface="微软雅黑" panose="020B0503020204020204" pitchFamily="34" charset="-122"/>
                <a:ea typeface="微软雅黑" panose="020B0503020204020204" pitchFamily="34" charset="-122"/>
                <a:sym typeface="+mn-ea"/>
              </a:rPr>
              <a:t>下拉列表</a:t>
            </a:r>
            <a:r>
              <a:rPr lang="zh-CN" altLang="en-US" sz="1800" dirty="0" smtClean="0">
                <a:solidFill>
                  <a:schemeClr val="tx1">
                    <a:lumMod val="75000"/>
                    <a:lumOff val="25000"/>
                  </a:schemeClr>
                </a:solidFill>
                <a:latin typeface="微软雅黑" panose="020B0503020204020204" pitchFamily="34" charset="-122"/>
                <a:ea typeface="微软雅黑" panose="020B0503020204020204" pitchFamily="34" charset="-122"/>
                <a:sym typeface="+mn-ea"/>
              </a:rPr>
              <a:t>，如下图所示。</a:t>
            </a:r>
            <a:endParaRPr lang="zh-CN" altLang="en-US" sz="1800" dirty="0"/>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p:nvPr/>
        </p:nvSpPr>
        <p:spPr>
          <a:xfrm>
            <a:off x="1143691" y="266995"/>
            <a:ext cx="3895536"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sz="2400" b="1" dirty="0">
                <a:solidFill>
                  <a:srgbClr val="595959"/>
                </a:solidFill>
                <a:latin typeface="微软雅黑" panose="020B0503020204020204" pitchFamily="34" charset="-122"/>
                <a:ea typeface="微软雅黑" panose="020B0503020204020204" pitchFamily="34" charset="-122"/>
                <a:cs typeface="+mn-ea"/>
                <a:sym typeface="+mn-lt"/>
              </a:rPr>
              <a:t>4.3.2	发送第一个HTTP请求</a:t>
            </a:r>
            <a:endParaRPr sz="2400" b="1" dirty="0">
              <a:solidFill>
                <a:srgbClr val="595959"/>
              </a:solidFill>
              <a:latin typeface="微软雅黑" panose="020B0503020204020204" pitchFamily="34" charset="-122"/>
              <a:ea typeface="微软雅黑" panose="020B0503020204020204" pitchFamily="34" charset="-122"/>
              <a:cs typeface="+mn-ea"/>
              <a:sym typeface="+mn-lt"/>
            </a:endParaRPr>
          </a:p>
        </p:txBody>
      </p:sp>
      <p:pic>
        <p:nvPicPr>
          <p:cNvPr id="9" name="图片 8" descr="333"/>
          <p:cNvPicPr>
            <a:picLocks noChangeAspect="1"/>
          </p:cNvPicPr>
          <p:nvPr/>
        </p:nvPicPr>
        <p:blipFill>
          <a:blip r:embed="rId1"/>
          <a:stretch>
            <a:fillRect/>
          </a:stretch>
        </p:blipFill>
        <p:spPr>
          <a:xfrm>
            <a:off x="1716513" y="1838507"/>
            <a:ext cx="8541385" cy="4472305"/>
          </a:xfrm>
          <a:prstGeom prst="rect">
            <a:avLst/>
          </a:prstGeom>
          <a:ln>
            <a:solidFill>
              <a:schemeClr val="bg1">
                <a:lumMod val="65000"/>
              </a:schemeClr>
            </a:solidFill>
          </a:ln>
        </p:spPr>
      </p:pic>
      <p:sp>
        <p:nvSpPr>
          <p:cNvPr id="15" name="1"/>
          <p:cNvSpPr txBox="1"/>
          <p:nvPr>
            <p:custDataLst>
              <p:tags r:id="rId2"/>
            </p:custDataLst>
          </p:nvPr>
        </p:nvSpPr>
        <p:spPr>
          <a:xfrm>
            <a:off x="1415206" y="981794"/>
            <a:ext cx="9144000" cy="648000"/>
          </a:xfrm>
          <a:prstGeom prst="rect">
            <a:avLst/>
          </a:prstGeom>
          <a:noFill/>
          <a:ln>
            <a:noFill/>
          </a:ln>
        </p:spPr>
        <p:txBody>
          <a:bodyPr wrap="square" rtlCol="0">
            <a:noAutofit/>
          </a:bodyPr>
          <a:lstStyle/>
          <a:p>
            <a:pPr defTabSz="457200">
              <a:lnSpc>
                <a:spcPct val="150000"/>
              </a:lnSpc>
              <a:defRPr/>
            </a:pPr>
            <a:r>
              <a:rPr lang="zh-CN" altLang="en-US" sz="1800" smtClean="0">
                <a:solidFill>
                  <a:schemeClr val="tx1">
                    <a:lumMod val="75000"/>
                    <a:lumOff val="25000"/>
                  </a:schemeClr>
                </a:solidFill>
                <a:latin typeface="微软雅黑" panose="020B0503020204020204" pitchFamily="34" charset="-122"/>
                <a:ea typeface="微软雅黑" panose="020B0503020204020204" pitchFamily="34" charset="-122"/>
                <a:sym typeface="+mn-ea"/>
              </a:rPr>
              <a:t>单击拉</a:t>
            </a:r>
            <a:r>
              <a:rPr lang="zh-CN" altLang="en-US" sz="1800" dirty="0" smtClean="0">
                <a:solidFill>
                  <a:schemeClr val="tx1">
                    <a:lumMod val="75000"/>
                    <a:lumOff val="25000"/>
                  </a:schemeClr>
                </a:solidFill>
                <a:latin typeface="微软雅黑" panose="020B0503020204020204" pitchFamily="34" charset="-122"/>
                <a:ea typeface="微软雅黑" panose="020B0503020204020204" pitchFamily="34" charset="-122"/>
                <a:sym typeface="+mn-ea"/>
              </a:rPr>
              <a:t>列表中的</a:t>
            </a:r>
            <a:r>
              <a:rPr lang="zh-CN" altLang="en-US" sz="1800" dirty="0">
                <a:solidFill>
                  <a:srgbClr val="0070C0"/>
                </a:solidFill>
                <a:latin typeface="微软雅黑" panose="020B0503020204020204" pitchFamily="34" charset="-122"/>
                <a:ea typeface="微软雅黑" panose="020B0503020204020204" pitchFamily="34" charset="-122"/>
                <a:sym typeface="+mn-ea"/>
              </a:rPr>
              <a:t>“Add request”</a:t>
            </a:r>
            <a:r>
              <a:rPr lang="zh-CN" altLang="en-US" sz="1800" dirty="0" smtClean="0">
                <a:solidFill>
                  <a:schemeClr val="tx1">
                    <a:lumMod val="75000"/>
                    <a:lumOff val="25000"/>
                  </a:schemeClr>
                </a:solidFill>
                <a:latin typeface="微软雅黑" panose="020B0503020204020204" pitchFamily="34" charset="-122"/>
                <a:ea typeface="微软雅黑" panose="020B0503020204020204" pitchFamily="34" charset="-122"/>
                <a:sym typeface="+mn-ea"/>
              </a:rPr>
              <a:t>选项即可</a:t>
            </a:r>
            <a:r>
              <a:rPr lang="zh-CN" altLang="en-US" sz="1800" dirty="0" smtClean="0">
                <a:solidFill>
                  <a:srgbClr val="0070C0"/>
                </a:solidFill>
                <a:latin typeface="微软雅黑" panose="020B0503020204020204" pitchFamily="34" charset="-122"/>
                <a:ea typeface="微软雅黑" panose="020B0503020204020204" pitchFamily="34" charset="-122"/>
                <a:sym typeface="+mn-ea"/>
              </a:rPr>
              <a:t>添加一个HTTP请求</a:t>
            </a:r>
            <a:r>
              <a:rPr lang="zh-CN" altLang="en-US" sz="1800" dirty="0" smtClean="0">
                <a:solidFill>
                  <a:schemeClr val="tx1">
                    <a:lumMod val="75000"/>
                    <a:lumOff val="25000"/>
                  </a:schemeClr>
                </a:solidFill>
                <a:latin typeface="微软雅黑" panose="020B0503020204020204" pitchFamily="34" charset="-122"/>
                <a:ea typeface="微软雅黑" panose="020B0503020204020204" pitchFamily="34" charset="-122"/>
                <a:sym typeface="+mn-ea"/>
              </a:rPr>
              <a:t>，如下图所示。</a:t>
            </a:r>
            <a:endParaRPr lang="zh-CN" altLang="en-US" sz="1800" dirty="0"/>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p:nvPr/>
        </p:nvSpPr>
        <p:spPr>
          <a:xfrm>
            <a:off x="1143691" y="266995"/>
            <a:ext cx="3895536"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sz="2400" b="1" dirty="0">
                <a:solidFill>
                  <a:srgbClr val="595959"/>
                </a:solidFill>
                <a:latin typeface="微软雅黑" panose="020B0503020204020204" pitchFamily="34" charset="-122"/>
                <a:ea typeface="微软雅黑" panose="020B0503020204020204" pitchFamily="34" charset="-122"/>
                <a:cs typeface="+mn-ea"/>
                <a:sym typeface="+mn-lt"/>
              </a:rPr>
              <a:t>4.3.2	发送第一个HTTP请求</a:t>
            </a:r>
            <a:endParaRPr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15" name="1"/>
          <p:cNvSpPr txBox="1"/>
          <p:nvPr>
            <p:custDataLst>
              <p:tags r:id="rId1"/>
            </p:custDataLst>
          </p:nvPr>
        </p:nvSpPr>
        <p:spPr>
          <a:xfrm>
            <a:off x="1415206" y="981794"/>
            <a:ext cx="9144000" cy="648000"/>
          </a:xfrm>
          <a:prstGeom prst="rect">
            <a:avLst/>
          </a:prstGeom>
          <a:noFill/>
          <a:ln>
            <a:noFill/>
          </a:ln>
        </p:spPr>
        <p:txBody>
          <a:bodyPr wrap="square" rtlCol="0">
            <a:noAutofit/>
          </a:bodyPr>
          <a:lstStyle/>
          <a:p>
            <a:pPr defTabSz="457200">
              <a:lnSpc>
                <a:spcPct val="150000"/>
              </a:lnSpc>
              <a:defRPr/>
            </a:pPr>
            <a:r>
              <a:rPr lang="zh-CN" altLang="en-US" sz="1800" smtClean="0">
                <a:solidFill>
                  <a:schemeClr val="tx1">
                    <a:lumMod val="75000"/>
                    <a:lumOff val="25000"/>
                  </a:schemeClr>
                </a:solidFill>
                <a:latin typeface="微软雅黑" panose="020B0503020204020204" pitchFamily="34" charset="-122"/>
                <a:ea typeface="微软雅黑" panose="020B0503020204020204" pitchFamily="34" charset="-122"/>
                <a:sym typeface="+mn-ea"/>
              </a:rPr>
              <a:t>关于</a:t>
            </a:r>
            <a:r>
              <a:rPr lang="zh-CN" altLang="zh-CN" sz="1800">
                <a:solidFill>
                  <a:srgbClr val="0070C0"/>
                </a:solidFill>
                <a:latin typeface="微软雅黑" panose="020B0503020204020204" pitchFamily="34" charset="-122"/>
                <a:ea typeface="微软雅黑" panose="020B0503020204020204" pitchFamily="34" charset="-122"/>
              </a:rPr>
              <a:t>请求方法和请求地址下方</a:t>
            </a:r>
            <a:r>
              <a:rPr lang="zh-CN" altLang="zh-CN" sz="1800" smtClean="0">
                <a:solidFill>
                  <a:srgbClr val="0070C0"/>
                </a:solidFill>
                <a:latin typeface="微软雅黑" panose="020B0503020204020204" pitchFamily="34" charset="-122"/>
                <a:ea typeface="微软雅黑" panose="020B0503020204020204" pitchFamily="34" charset="-122"/>
              </a:rPr>
              <a:t>的</a:t>
            </a:r>
            <a:r>
              <a:rPr lang="zh-CN" altLang="en-US" sz="1800" smtClean="0">
                <a:solidFill>
                  <a:srgbClr val="0070C0"/>
                </a:solidFill>
                <a:latin typeface="微软雅黑" panose="020B0503020204020204" pitchFamily="34" charset="-122"/>
                <a:ea typeface="微软雅黑" panose="020B0503020204020204" pitchFamily="34" charset="-122"/>
              </a:rPr>
              <a:t>标签</a:t>
            </a:r>
            <a:r>
              <a:rPr lang="zh-CN" altLang="zh-CN" sz="1800" smtClean="0">
                <a:solidFill>
                  <a:srgbClr val="0070C0"/>
                </a:solidFill>
                <a:latin typeface="微软雅黑" panose="020B0503020204020204" pitchFamily="34" charset="-122"/>
                <a:ea typeface="微软雅黑" panose="020B0503020204020204" pitchFamily="34" charset="-122"/>
              </a:rPr>
              <a:t>的</a:t>
            </a:r>
            <a:r>
              <a:rPr lang="zh-CN" altLang="zh-CN" sz="1800">
                <a:solidFill>
                  <a:srgbClr val="0070C0"/>
                </a:solidFill>
                <a:latin typeface="微软雅黑" panose="020B0503020204020204" pitchFamily="34" charset="-122"/>
                <a:ea typeface="微软雅黑" panose="020B0503020204020204" pitchFamily="34" charset="-122"/>
              </a:rPr>
              <a:t>具体介绍</a:t>
            </a:r>
            <a:r>
              <a:rPr lang="zh-CN" altLang="zh-CN" sz="1800" smtClean="0">
                <a:solidFill>
                  <a:schemeClr val="tx1">
                    <a:lumMod val="75000"/>
                    <a:lumOff val="25000"/>
                  </a:schemeClr>
                </a:solidFill>
                <a:latin typeface="微软雅黑" panose="020B0503020204020204" pitchFamily="34" charset="-122"/>
                <a:ea typeface="微软雅黑" panose="020B0503020204020204" pitchFamily="34" charset="-122"/>
              </a:rPr>
              <a:t>如下</a:t>
            </a:r>
            <a:r>
              <a:rPr lang="zh-CN" altLang="en-US" sz="1800" smtClean="0">
                <a:solidFill>
                  <a:schemeClr val="tx1">
                    <a:lumMod val="75000"/>
                    <a:lumOff val="25000"/>
                  </a:schemeClr>
                </a:solidFill>
                <a:latin typeface="微软雅黑" panose="020B0503020204020204" pitchFamily="34" charset="-122"/>
                <a:ea typeface="微软雅黑" panose="020B0503020204020204" pitchFamily="34" charset="-122"/>
              </a:rPr>
              <a:t>。</a:t>
            </a:r>
            <a:endParaRPr lang="zh-CN" altLang="en-US" sz="18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 name="矩形 1"/>
          <p:cNvSpPr/>
          <p:nvPr/>
        </p:nvSpPr>
        <p:spPr>
          <a:xfrm>
            <a:off x="1415206" y="1629794"/>
            <a:ext cx="9763931" cy="4247317"/>
          </a:xfrm>
          <a:prstGeom prst="rect">
            <a:avLst/>
          </a:prstGeom>
        </p:spPr>
        <p:txBody>
          <a:bodyPr wrap="square">
            <a:spAutoFit/>
          </a:bodyPr>
          <a:lstStyle/>
          <a:p>
            <a:pPr marL="342900" lvl="0" indent="-342900" algn="just">
              <a:lnSpc>
                <a:spcPct val="150000"/>
              </a:lnSpc>
              <a:spcAft>
                <a:spcPts val="0"/>
              </a:spcAft>
              <a:buFont typeface="Wingdings" panose="05000000000000000000" pitchFamily="2" charset="2"/>
              <a:buChar char=""/>
            </a:pPr>
            <a:r>
              <a:rPr lang="en-US" altLang="zh-CN" sz="1800">
                <a:solidFill>
                  <a:schemeClr val="tx1">
                    <a:lumMod val="75000"/>
                    <a:lumOff val="25000"/>
                  </a:schemeClr>
                </a:solidFill>
                <a:latin typeface="微软雅黑" panose="020B0503020204020204" pitchFamily="34" charset="-122"/>
                <a:ea typeface="微软雅黑" panose="020B0503020204020204" pitchFamily="34" charset="-122"/>
              </a:rPr>
              <a:t>Params</a:t>
            </a:r>
            <a:r>
              <a:rPr lang="zh-CN" altLang="zh-CN" sz="1800">
                <a:solidFill>
                  <a:schemeClr val="tx1">
                    <a:lumMod val="75000"/>
                    <a:lumOff val="25000"/>
                  </a:schemeClr>
                </a:solidFill>
                <a:latin typeface="微软雅黑" panose="020B0503020204020204" pitchFamily="34" charset="-122"/>
                <a:ea typeface="微软雅黑" panose="020B0503020204020204" pitchFamily="34" charset="-122"/>
              </a:rPr>
              <a:t>：表示</a:t>
            </a:r>
            <a:r>
              <a:rPr lang="zh-CN" altLang="zh-CN" sz="1800">
                <a:solidFill>
                  <a:srgbClr val="0070C0"/>
                </a:solidFill>
                <a:latin typeface="微软雅黑" panose="020B0503020204020204" pitchFamily="34" charset="-122"/>
                <a:ea typeface="微软雅黑" panose="020B0503020204020204" pitchFamily="34" charset="-122"/>
              </a:rPr>
              <a:t>参数</a:t>
            </a:r>
            <a:r>
              <a:rPr lang="zh-CN" altLang="zh-CN" sz="1800">
                <a:solidFill>
                  <a:schemeClr val="tx1">
                    <a:lumMod val="75000"/>
                    <a:lumOff val="25000"/>
                  </a:schemeClr>
                </a:solidFill>
                <a:latin typeface="微软雅黑" panose="020B0503020204020204" pitchFamily="34" charset="-122"/>
                <a:ea typeface="微软雅黑" panose="020B0503020204020204" pitchFamily="34" charset="-122"/>
              </a:rPr>
              <a:t>，当单击</a:t>
            </a:r>
            <a:r>
              <a:rPr lang="zh-CN" altLang="zh-CN" sz="1800" smtClean="0">
                <a:solidFill>
                  <a:schemeClr val="tx1">
                    <a:lumMod val="75000"/>
                    <a:lumOff val="25000"/>
                  </a:schemeClr>
                </a:solidFill>
                <a:latin typeface="微软雅黑" panose="020B0503020204020204" pitchFamily="34" charset="-122"/>
                <a:ea typeface="微软雅黑" panose="020B0503020204020204" pitchFamily="34" charset="-122"/>
              </a:rPr>
              <a:t>该</a:t>
            </a:r>
            <a:r>
              <a:rPr lang="zh-CN" altLang="en-US" sz="1800" smtClean="0">
                <a:solidFill>
                  <a:schemeClr val="tx1">
                    <a:lumMod val="75000"/>
                    <a:lumOff val="25000"/>
                  </a:schemeClr>
                </a:solidFill>
                <a:latin typeface="微软雅黑" panose="020B0503020204020204" pitchFamily="34" charset="-122"/>
                <a:ea typeface="微软雅黑" panose="020B0503020204020204" pitchFamily="34" charset="-122"/>
              </a:rPr>
              <a:t>标签</a:t>
            </a:r>
            <a:r>
              <a:rPr lang="zh-CN" altLang="zh-CN" sz="1800" smtClean="0">
                <a:solidFill>
                  <a:schemeClr val="tx1">
                    <a:lumMod val="75000"/>
                    <a:lumOff val="25000"/>
                  </a:schemeClr>
                </a:solidFill>
                <a:latin typeface="微软雅黑" panose="020B0503020204020204" pitchFamily="34" charset="-122"/>
                <a:ea typeface="微软雅黑" panose="020B0503020204020204" pitchFamily="34" charset="-122"/>
              </a:rPr>
              <a:t>时</a:t>
            </a:r>
            <a:r>
              <a:rPr lang="zh-CN" altLang="zh-CN" sz="1800">
                <a:solidFill>
                  <a:schemeClr val="tx1">
                    <a:lumMod val="75000"/>
                    <a:lumOff val="25000"/>
                  </a:schemeClr>
                </a:solidFill>
                <a:latin typeface="微软雅黑" panose="020B0503020204020204" pitchFamily="34" charset="-122"/>
                <a:ea typeface="微软雅黑" panose="020B0503020204020204" pitchFamily="34" charset="-122"/>
              </a:rPr>
              <a:t>，可以在下方设置请求地址参数。</a:t>
            </a:r>
            <a:endParaRPr lang="zh-CN" altLang="zh-CN" sz="1800">
              <a:solidFill>
                <a:schemeClr val="tx1">
                  <a:lumMod val="75000"/>
                  <a:lumOff val="25000"/>
                </a:schemeClr>
              </a:solidFill>
              <a:latin typeface="微软雅黑" panose="020B0503020204020204" pitchFamily="34" charset="-122"/>
              <a:ea typeface="微软雅黑" panose="020B0503020204020204" pitchFamily="34" charset="-122"/>
            </a:endParaRPr>
          </a:p>
          <a:p>
            <a:pPr marL="342900" lvl="0" indent="-342900" algn="just">
              <a:lnSpc>
                <a:spcPct val="150000"/>
              </a:lnSpc>
              <a:spcAft>
                <a:spcPts val="0"/>
              </a:spcAft>
              <a:buFont typeface="Wingdings" panose="05000000000000000000" pitchFamily="2" charset="2"/>
              <a:buChar char=""/>
            </a:pPr>
            <a:r>
              <a:rPr lang="en-US" altLang="zh-CN" sz="1800">
                <a:solidFill>
                  <a:schemeClr val="tx1">
                    <a:lumMod val="75000"/>
                    <a:lumOff val="25000"/>
                  </a:schemeClr>
                </a:solidFill>
                <a:latin typeface="微软雅黑" panose="020B0503020204020204" pitchFamily="34" charset="-122"/>
                <a:ea typeface="微软雅黑" panose="020B0503020204020204" pitchFamily="34" charset="-122"/>
              </a:rPr>
              <a:t>Authorization</a:t>
            </a:r>
            <a:r>
              <a:rPr lang="zh-CN" altLang="zh-CN" sz="1800">
                <a:solidFill>
                  <a:schemeClr val="tx1">
                    <a:lumMod val="75000"/>
                    <a:lumOff val="25000"/>
                  </a:schemeClr>
                </a:solidFill>
                <a:latin typeface="微软雅黑" panose="020B0503020204020204" pitchFamily="34" charset="-122"/>
                <a:ea typeface="微软雅黑" panose="020B0503020204020204" pitchFamily="34" charset="-122"/>
              </a:rPr>
              <a:t>：表示</a:t>
            </a:r>
            <a:r>
              <a:rPr lang="zh-CN" altLang="zh-CN" sz="1800">
                <a:solidFill>
                  <a:srgbClr val="0070C0"/>
                </a:solidFill>
                <a:latin typeface="微软雅黑" panose="020B0503020204020204" pitchFamily="34" charset="-122"/>
                <a:ea typeface="微软雅黑" panose="020B0503020204020204" pitchFamily="34" charset="-122"/>
              </a:rPr>
              <a:t>授权</a:t>
            </a:r>
            <a:r>
              <a:rPr lang="zh-CN" altLang="zh-CN" sz="1800">
                <a:solidFill>
                  <a:schemeClr val="tx1">
                    <a:lumMod val="75000"/>
                    <a:lumOff val="25000"/>
                  </a:schemeClr>
                </a:solidFill>
                <a:latin typeface="微软雅黑" panose="020B0503020204020204" pitchFamily="34" charset="-122"/>
                <a:ea typeface="微软雅黑" panose="020B0503020204020204" pitchFamily="34" charset="-122"/>
              </a:rPr>
              <a:t>，当单击</a:t>
            </a:r>
            <a:r>
              <a:rPr lang="zh-CN" altLang="zh-CN" sz="1800" smtClean="0">
                <a:solidFill>
                  <a:schemeClr val="tx1">
                    <a:lumMod val="75000"/>
                    <a:lumOff val="25000"/>
                  </a:schemeClr>
                </a:solidFill>
                <a:latin typeface="微软雅黑" panose="020B0503020204020204" pitchFamily="34" charset="-122"/>
                <a:ea typeface="微软雅黑" panose="020B0503020204020204" pitchFamily="34" charset="-122"/>
              </a:rPr>
              <a:t>该</a:t>
            </a:r>
            <a:r>
              <a:rPr lang="zh-CN" altLang="en-US" sz="1800" smtClean="0">
                <a:solidFill>
                  <a:schemeClr val="tx1">
                    <a:lumMod val="75000"/>
                    <a:lumOff val="25000"/>
                  </a:schemeClr>
                </a:solidFill>
                <a:latin typeface="微软雅黑" panose="020B0503020204020204" pitchFamily="34" charset="-122"/>
                <a:ea typeface="微软雅黑" panose="020B0503020204020204" pitchFamily="34" charset="-122"/>
              </a:rPr>
              <a:t>标签</a:t>
            </a:r>
            <a:r>
              <a:rPr lang="zh-CN" altLang="zh-CN" sz="1800" smtClean="0">
                <a:solidFill>
                  <a:schemeClr val="tx1">
                    <a:lumMod val="75000"/>
                    <a:lumOff val="25000"/>
                  </a:schemeClr>
                </a:solidFill>
                <a:latin typeface="微软雅黑" panose="020B0503020204020204" pitchFamily="34" charset="-122"/>
                <a:ea typeface="微软雅黑" panose="020B0503020204020204" pitchFamily="34" charset="-122"/>
              </a:rPr>
              <a:t>时</a:t>
            </a:r>
            <a:r>
              <a:rPr lang="zh-CN" altLang="zh-CN" sz="1800">
                <a:solidFill>
                  <a:schemeClr val="tx1">
                    <a:lumMod val="75000"/>
                    <a:lumOff val="25000"/>
                  </a:schemeClr>
                </a:solidFill>
                <a:latin typeface="微软雅黑" panose="020B0503020204020204" pitchFamily="34" charset="-122"/>
                <a:ea typeface="微软雅黑" panose="020B0503020204020204" pitchFamily="34" charset="-122"/>
              </a:rPr>
              <a:t>，可以了解授权信息，通常在发送请求时，</a:t>
            </a:r>
            <a:r>
              <a:rPr lang="zh-CN" altLang="zh-CN" sz="1800" smtClean="0">
                <a:solidFill>
                  <a:schemeClr val="tx1">
                    <a:lumMod val="75000"/>
                    <a:lumOff val="25000"/>
                  </a:schemeClr>
                </a:solidFill>
                <a:latin typeface="微软雅黑" panose="020B0503020204020204" pitchFamily="34" charset="-122"/>
                <a:ea typeface="微软雅黑" panose="020B0503020204020204" pitchFamily="34" charset="-122"/>
              </a:rPr>
              <a:t>在</a:t>
            </a:r>
            <a:r>
              <a:rPr lang="zh-CN" altLang="en-US" sz="1800" smtClean="0">
                <a:solidFill>
                  <a:schemeClr val="tx1">
                    <a:lumMod val="75000"/>
                    <a:lumOff val="25000"/>
                  </a:schemeClr>
                </a:solidFill>
                <a:latin typeface="微软雅黑" panose="020B0503020204020204" pitchFamily="34" charset="-122"/>
                <a:ea typeface="微软雅黑" panose="020B0503020204020204" pitchFamily="34" charset="-122"/>
              </a:rPr>
              <a:t>其</a:t>
            </a:r>
            <a:r>
              <a:rPr lang="zh-CN" altLang="zh-CN" sz="1800" smtClean="0">
                <a:solidFill>
                  <a:schemeClr val="tx1">
                    <a:lumMod val="75000"/>
                    <a:lumOff val="25000"/>
                  </a:schemeClr>
                </a:solidFill>
                <a:latin typeface="微软雅黑" panose="020B0503020204020204" pitchFamily="34" charset="-122"/>
                <a:ea typeface="微软雅黑" panose="020B0503020204020204" pitchFamily="34" charset="-122"/>
              </a:rPr>
              <a:t>下方</a:t>
            </a:r>
            <a:r>
              <a:rPr lang="zh-CN" altLang="zh-CN" sz="1800">
                <a:solidFill>
                  <a:schemeClr val="tx1">
                    <a:lumMod val="75000"/>
                    <a:lumOff val="25000"/>
                  </a:schemeClr>
                </a:solidFill>
                <a:latin typeface="微软雅黑" panose="020B0503020204020204" pitchFamily="34" charset="-122"/>
                <a:ea typeface="微软雅黑" panose="020B0503020204020204" pitchFamily="34" charset="-122"/>
              </a:rPr>
              <a:t>会自动生成授权的请求头。</a:t>
            </a:r>
            <a:endParaRPr lang="zh-CN" altLang="zh-CN" sz="1800">
              <a:solidFill>
                <a:schemeClr val="tx1">
                  <a:lumMod val="75000"/>
                  <a:lumOff val="25000"/>
                </a:schemeClr>
              </a:solidFill>
              <a:latin typeface="微软雅黑" panose="020B0503020204020204" pitchFamily="34" charset="-122"/>
              <a:ea typeface="微软雅黑" panose="020B0503020204020204" pitchFamily="34" charset="-122"/>
            </a:endParaRPr>
          </a:p>
          <a:p>
            <a:pPr marL="342900" lvl="0" indent="-342900" algn="just">
              <a:lnSpc>
                <a:spcPct val="150000"/>
              </a:lnSpc>
              <a:spcAft>
                <a:spcPts val="0"/>
              </a:spcAft>
              <a:buFont typeface="Wingdings" panose="05000000000000000000" pitchFamily="2" charset="2"/>
              <a:buChar char=""/>
            </a:pPr>
            <a:r>
              <a:rPr lang="en-US" altLang="zh-CN" sz="1800">
                <a:solidFill>
                  <a:schemeClr val="tx1">
                    <a:lumMod val="75000"/>
                    <a:lumOff val="25000"/>
                  </a:schemeClr>
                </a:solidFill>
                <a:latin typeface="微软雅黑" panose="020B0503020204020204" pitchFamily="34" charset="-122"/>
                <a:ea typeface="微软雅黑" panose="020B0503020204020204" pitchFamily="34" charset="-122"/>
              </a:rPr>
              <a:t>Headers</a:t>
            </a:r>
            <a:r>
              <a:rPr lang="zh-CN" altLang="zh-CN" sz="1800">
                <a:solidFill>
                  <a:schemeClr val="tx1">
                    <a:lumMod val="75000"/>
                    <a:lumOff val="25000"/>
                  </a:schemeClr>
                </a:solidFill>
                <a:latin typeface="微软雅黑" panose="020B0503020204020204" pitchFamily="34" charset="-122"/>
                <a:ea typeface="微软雅黑" panose="020B0503020204020204" pitchFamily="34" charset="-122"/>
              </a:rPr>
              <a:t>：表示</a:t>
            </a:r>
            <a:r>
              <a:rPr lang="zh-CN" altLang="zh-CN" sz="1800">
                <a:solidFill>
                  <a:srgbClr val="0070C0"/>
                </a:solidFill>
                <a:latin typeface="微软雅黑" panose="020B0503020204020204" pitchFamily="34" charset="-122"/>
                <a:ea typeface="微软雅黑" panose="020B0503020204020204" pitchFamily="34" charset="-122"/>
              </a:rPr>
              <a:t>请求头</a:t>
            </a:r>
            <a:r>
              <a:rPr lang="zh-CN" altLang="zh-CN" sz="1800">
                <a:solidFill>
                  <a:schemeClr val="tx1">
                    <a:lumMod val="75000"/>
                    <a:lumOff val="25000"/>
                  </a:schemeClr>
                </a:solidFill>
                <a:latin typeface="微软雅黑" panose="020B0503020204020204" pitchFamily="34" charset="-122"/>
                <a:ea typeface="微软雅黑" panose="020B0503020204020204" pitchFamily="34" charset="-122"/>
              </a:rPr>
              <a:t>，当单击</a:t>
            </a:r>
            <a:r>
              <a:rPr lang="zh-CN" altLang="zh-CN" sz="1800" smtClean="0">
                <a:solidFill>
                  <a:schemeClr val="tx1">
                    <a:lumMod val="75000"/>
                    <a:lumOff val="25000"/>
                  </a:schemeClr>
                </a:solidFill>
                <a:latin typeface="微软雅黑" panose="020B0503020204020204" pitchFamily="34" charset="-122"/>
                <a:ea typeface="微软雅黑" panose="020B0503020204020204" pitchFamily="34" charset="-122"/>
              </a:rPr>
              <a:t>该</a:t>
            </a:r>
            <a:r>
              <a:rPr lang="zh-CN" altLang="en-US" sz="1800" smtClean="0">
                <a:solidFill>
                  <a:schemeClr val="tx1">
                    <a:lumMod val="75000"/>
                    <a:lumOff val="25000"/>
                  </a:schemeClr>
                </a:solidFill>
                <a:latin typeface="微软雅黑" panose="020B0503020204020204" pitchFamily="34" charset="-122"/>
                <a:ea typeface="微软雅黑" panose="020B0503020204020204" pitchFamily="34" charset="-122"/>
              </a:rPr>
              <a:t>标签</a:t>
            </a:r>
            <a:r>
              <a:rPr lang="zh-CN" altLang="zh-CN" sz="1800" smtClean="0">
                <a:solidFill>
                  <a:schemeClr val="tx1">
                    <a:lumMod val="75000"/>
                    <a:lumOff val="25000"/>
                  </a:schemeClr>
                </a:solidFill>
                <a:latin typeface="微软雅黑" panose="020B0503020204020204" pitchFamily="34" charset="-122"/>
                <a:ea typeface="微软雅黑" panose="020B0503020204020204" pitchFamily="34" charset="-122"/>
              </a:rPr>
              <a:t>时</a:t>
            </a:r>
            <a:r>
              <a:rPr lang="zh-CN" altLang="zh-CN" sz="1800">
                <a:solidFill>
                  <a:schemeClr val="tx1">
                    <a:lumMod val="75000"/>
                    <a:lumOff val="25000"/>
                  </a:schemeClr>
                </a:solidFill>
                <a:latin typeface="微软雅黑" panose="020B0503020204020204" pitchFamily="34" charset="-122"/>
                <a:ea typeface="微软雅黑" panose="020B0503020204020204" pitchFamily="34" charset="-122"/>
              </a:rPr>
              <a:t>，可以在下方设置请求头。</a:t>
            </a:r>
            <a:endParaRPr lang="zh-CN" altLang="zh-CN" sz="1800">
              <a:solidFill>
                <a:schemeClr val="tx1">
                  <a:lumMod val="75000"/>
                  <a:lumOff val="25000"/>
                </a:schemeClr>
              </a:solidFill>
              <a:latin typeface="微软雅黑" panose="020B0503020204020204" pitchFamily="34" charset="-122"/>
              <a:ea typeface="微软雅黑" panose="020B0503020204020204" pitchFamily="34" charset="-122"/>
            </a:endParaRPr>
          </a:p>
          <a:p>
            <a:pPr marL="342900" lvl="0" indent="-342900" algn="just">
              <a:lnSpc>
                <a:spcPct val="150000"/>
              </a:lnSpc>
              <a:spcAft>
                <a:spcPts val="0"/>
              </a:spcAft>
              <a:buFont typeface="Wingdings" panose="05000000000000000000" pitchFamily="2" charset="2"/>
              <a:buChar char=""/>
            </a:pPr>
            <a:r>
              <a:rPr lang="en-US" altLang="zh-CN" sz="1800">
                <a:solidFill>
                  <a:schemeClr val="tx1">
                    <a:lumMod val="75000"/>
                    <a:lumOff val="25000"/>
                  </a:schemeClr>
                </a:solidFill>
                <a:latin typeface="微软雅黑" panose="020B0503020204020204" pitchFamily="34" charset="-122"/>
                <a:ea typeface="微软雅黑" panose="020B0503020204020204" pitchFamily="34" charset="-122"/>
              </a:rPr>
              <a:t>Body</a:t>
            </a:r>
            <a:r>
              <a:rPr lang="zh-CN" altLang="zh-CN" sz="1800">
                <a:solidFill>
                  <a:schemeClr val="tx1">
                    <a:lumMod val="75000"/>
                    <a:lumOff val="25000"/>
                  </a:schemeClr>
                </a:solidFill>
                <a:latin typeface="微软雅黑" panose="020B0503020204020204" pitchFamily="34" charset="-122"/>
                <a:ea typeface="微软雅黑" panose="020B0503020204020204" pitchFamily="34" charset="-122"/>
              </a:rPr>
              <a:t>：表示</a:t>
            </a:r>
            <a:r>
              <a:rPr lang="zh-CN" altLang="zh-CN" sz="1800">
                <a:solidFill>
                  <a:srgbClr val="0070C0"/>
                </a:solidFill>
                <a:latin typeface="微软雅黑" panose="020B0503020204020204" pitchFamily="34" charset="-122"/>
                <a:ea typeface="微软雅黑" panose="020B0503020204020204" pitchFamily="34" charset="-122"/>
              </a:rPr>
              <a:t>请求体</a:t>
            </a:r>
            <a:r>
              <a:rPr lang="zh-CN" altLang="zh-CN" sz="1800">
                <a:solidFill>
                  <a:schemeClr val="tx1">
                    <a:lumMod val="75000"/>
                    <a:lumOff val="25000"/>
                  </a:schemeClr>
                </a:solidFill>
                <a:latin typeface="微软雅黑" panose="020B0503020204020204" pitchFamily="34" charset="-122"/>
                <a:ea typeface="微软雅黑" panose="020B0503020204020204" pitchFamily="34" charset="-122"/>
              </a:rPr>
              <a:t>，当单击</a:t>
            </a:r>
            <a:r>
              <a:rPr lang="zh-CN" altLang="zh-CN" sz="1800" smtClean="0">
                <a:solidFill>
                  <a:schemeClr val="tx1">
                    <a:lumMod val="75000"/>
                    <a:lumOff val="25000"/>
                  </a:schemeClr>
                </a:solidFill>
                <a:latin typeface="微软雅黑" panose="020B0503020204020204" pitchFamily="34" charset="-122"/>
                <a:ea typeface="微软雅黑" panose="020B0503020204020204" pitchFamily="34" charset="-122"/>
              </a:rPr>
              <a:t>该</a:t>
            </a:r>
            <a:r>
              <a:rPr lang="zh-CN" altLang="en-US" sz="1800" smtClean="0">
                <a:solidFill>
                  <a:schemeClr val="tx1">
                    <a:lumMod val="75000"/>
                    <a:lumOff val="25000"/>
                  </a:schemeClr>
                </a:solidFill>
                <a:latin typeface="微软雅黑" panose="020B0503020204020204" pitchFamily="34" charset="-122"/>
                <a:ea typeface="微软雅黑" panose="020B0503020204020204" pitchFamily="34" charset="-122"/>
              </a:rPr>
              <a:t>标签</a:t>
            </a:r>
            <a:r>
              <a:rPr lang="zh-CN" altLang="zh-CN" sz="1800" smtClean="0">
                <a:solidFill>
                  <a:schemeClr val="tx1">
                    <a:lumMod val="75000"/>
                    <a:lumOff val="25000"/>
                  </a:schemeClr>
                </a:solidFill>
                <a:latin typeface="微软雅黑" panose="020B0503020204020204" pitchFamily="34" charset="-122"/>
                <a:ea typeface="微软雅黑" panose="020B0503020204020204" pitchFamily="34" charset="-122"/>
              </a:rPr>
              <a:t>时</a:t>
            </a:r>
            <a:r>
              <a:rPr lang="zh-CN" altLang="zh-CN" sz="1800">
                <a:solidFill>
                  <a:schemeClr val="tx1">
                    <a:lumMod val="75000"/>
                    <a:lumOff val="25000"/>
                  </a:schemeClr>
                </a:solidFill>
                <a:latin typeface="微软雅黑" panose="020B0503020204020204" pitchFamily="34" charset="-122"/>
                <a:ea typeface="微软雅黑" panose="020B0503020204020204" pitchFamily="34" charset="-122"/>
              </a:rPr>
              <a:t>，可以在下方设置请求体参数。</a:t>
            </a:r>
            <a:endParaRPr lang="zh-CN" altLang="zh-CN" sz="1800">
              <a:solidFill>
                <a:schemeClr val="tx1">
                  <a:lumMod val="75000"/>
                  <a:lumOff val="25000"/>
                </a:schemeClr>
              </a:solidFill>
              <a:latin typeface="微软雅黑" panose="020B0503020204020204" pitchFamily="34" charset="-122"/>
              <a:ea typeface="微软雅黑" panose="020B0503020204020204" pitchFamily="34" charset="-122"/>
            </a:endParaRPr>
          </a:p>
          <a:p>
            <a:pPr marL="342900" lvl="0" indent="-342900" algn="just">
              <a:lnSpc>
                <a:spcPct val="150000"/>
              </a:lnSpc>
              <a:spcAft>
                <a:spcPts val="0"/>
              </a:spcAft>
              <a:buFont typeface="Wingdings" panose="05000000000000000000" pitchFamily="2" charset="2"/>
              <a:buChar char=""/>
            </a:pPr>
            <a:r>
              <a:rPr lang="en-US" altLang="zh-CN" sz="1800">
                <a:solidFill>
                  <a:schemeClr val="tx1">
                    <a:lumMod val="75000"/>
                    <a:lumOff val="25000"/>
                  </a:schemeClr>
                </a:solidFill>
                <a:latin typeface="微软雅黑" panose="020B0503020204020204" pitchFamily="34" charset="-122"/>
                <a:ea typeface="微软雅黑" panose="020B0503020204020204" pitchFamily="34" charset="-122"/>
              </a:rPr>
              <a:t>Pre-request Script</a:t>
            </a:r>
            <a:r>
              <a:rPr lang="zh-CN" altLang="zh-CN" sz="1800">
                <a:solidFill>
                  <a:schemeClr val="tx1">
                    <a:lumMod val="75000"/>
                    <a:lumOff val="25000"/>
                  </a:schemeClr>
                </a:solidFill>
                <a:latin typeface="微软雅黑" panose="020B0503020204020204" pitchFamily="34" charset="-122"/>
                <a:ea typeface="微软雅黑" panose="020B0503020204020204" pitchFamily="34" charset="-122"/>
              </a:rPr>
              <a:t>：表示</a:t>
            </a:r>
            <a:r>
              <a:rPr lang="zh-CN" altLang="zh-CN" sz="1800">
                <a:solidFill>
                  <a:srgbClr val="0070C0"/>
                </a:solidFill>
                <a:latin typeface="微软雅黑" panose="020B0503020204020204" pitchFamily="34" charset="-122"/>
                <a:ea typeface="微软雅黑" panose="020B0503020204020204" pitchFamily="34" charset="-122"/>
              </a:rPr>
              <a:t>预请求脚本</a:t>
            </a:r>
            <a:r>
              <a:rPr lang="zh-CN" altLang="zh-CN" sz="1800">
                <a:solidFill>
                  <a:schemeClr val="tx1">
                    <a:lumMod val="75000"/>
                    <a:lumOff val="25000"/>
                  </a:schemeClr>
                </a:solidFill>
                <a:latin typeface="微软雅黑" panose="020B0503020204020204" pitchFamily="34" charset="-122"/>
                <a:ea typeface="微软雅黑" panose="020B0503020204020204" pitchFamily="34" charset="-122"/>
              </a:rPr>
              <a:t>，当单击</a:t>
            </a:r>
            <a:r>
              <a:rPr lang="zh-CN" altLang="zh-CN" sz="1800" smtClean="0">
                <a:solidFill>
                  <a:schemeClr val="tx1">
                    <a:lumMod val="75000"/>
                    <a:lumOff val="25000"/>
                  </a:schemeClr>
                </a:solidFill>
                <a:latin typeface="微软雅黑" panose="020B0503020204020204" pitchFamily="34" charset="-122"/>
                <a:ea typeface="微软雅黑" panose="020B0503020204020204" pitchFamily="34" charset="-122"/>
              </a:rPr>
              <a:t>该</a:t>
            </a:r>
            <a:r>
              <a:rPr lang="zh-CN" altLang="en-US" sz="1800" smtClean="0">
                <a:solidFill>
                  <a:schemeClr val="tx1">
                    <a:lumMod val="75000"/>
                    <a:lumOff val="25000"/>
                  </a:schemeClr>
                </a:solidFill>
                <a:latin typeface="微软雅黑" panose="020B0503020204020204" pitchFamily="34" charset="-122"/>
                <a:ea typeface="微软雅黑" panose="020B0503020204020204" pitchFamily="34" charset="-122"/>
              </a:rPr>
              <a:t>标签</a:t>
            </a:r>
            <a:r>
              <a:rPr lang="zh-CN" altLang="zh-CN" sz="1800" smtClean="0">
                <a:solidFill>
                  <a:schemeClr val="tx1">
                    <a:lumMod val="75000"/>
                    <a:lumOff val="25000"/>
                  </a:schemeClr>
                </a:solidFill>
                <a:latin typeface="微软雅黑" panose="020B0503020204020204" pitchFamily="34" charset="-122"/>
                <a:ea typeface="微软雅黑" panose="020B0503020204020204" pitchFamily="34" charset="-122"/>
              </a:rPr>
              <a:t>时</a:t>
            </a:r>
            <a:r>
              <a:rPr lang="zh-CN" altLang="zh-CN" sz="1800">
                <a:solidFill>
                  <a:schemeClr val="tx1">
                    <a:lumMod val="75000"/>
                    <a:lumOff val="25000"/>
                  </a:schemeClr>
                </a:solidFill>
                <a:latin typeface="微软雅黑" panose="020B0503020204020204" pitchFamily="34" charset="-122"/>
                <a:ea typeface="微软雅黑" panose="020B0503020204020204" pitchFamily="34" charset="-122"/>
              </a:rPr>
              <a:t>，可以在下方编写预请求脚本代码。</a:t>
            </a:r>
            <a:endParaRPr lang="zh-CN" altLang="zh-CN" sz="1800">
              <a:solidFill>
                <a:schemeClr val="tx1">
                  <a:lumMod val="75000"/>
                  <a:lumOff val="25000"/>
                </a:schemeClr>
              </a:solidFill>
              <a:latin typeface="微软雅黑" panose="020B0503020204020204" pitchFamily="34" charset="-122"/>
              <a:ea typeface="微软雅黑" panose="020B0503020204020204" pitchFamily="34" charset="-122"/>
            </a:endParaRPr>
          </a:p>
          <a:p>
            <a:pPr marL="342900" lvl="0" indent="-342900" algn="just">
              <a:lnSpc>
                <a:spcPct val="150000"/>
              </a:lnSpc>
              <a:spcAft>
                <a:spcPts val="0"/>
              </a:spcAft>
              <a:buFont typeface="Wingdings" panose="05000000000000000000" pitchFamily="2" charset="2"/>
              <a:buChar char=""/>
            </a:pPr>
            <a:r>
              <a:rPr lang="en-US" altLang="zh-CN" sz="1800">
                <a:solidFill>
                  <a:schemeClr val="tx1">
                    <a:lumMod val="75000"/>
                    <a:lumOff val="25000"/>
                  </a:schemeClr>
                </a:solidFill>
                <a:latin typeface="微软雅黑" panose="020B0503020204020204" pitchFamily="34" charset="-122"/>
                <a:ea typeface="微软雅黑" panose="020B0503020204020204" pitchFamily="34" charset="-122"/>
              </a:rPr>
              <a:t>Tests</a:t>
            </a:r>
            <a:r>
              <a:rPr lang="zh-CN" altLang="zh-CN" sz="1800">
                <a:solidFill>
                  <a:schemeClr val="tx1">
                    <a:lumMod val="75000"/>
                    <a:lumOff val="25000"/>
                  </a:schemeClr>
                </a:solidFill>
                <a:latin typeface="微软雅黑" panose="020B0503020204020204" pitchFamily="34" charset="-122"/>
                <a:ea typeface="微软雅黑" panose="020B0503020204020204" pitchFamily="34" charset="-122"/>
              </a:rPr>
              <a:t>：表示</a:t>
            </a:r>
            <a:r>
              <a:rPr lang="zh-CN" altLang="zh-CN" sz="1800">
                <a:solidFill>
                  <a:srgbClr val="0070C0"/>
                </a:solidFill>
                <a:latin typeface="微软雅黑" panose="020B0503020204020204" pitchFamily="34" charset="-122"/>
                <a:ea typeface="微软雅黑" panose="020B0503020204020204" pitchFamily="34" charset="-122"/>
              </a:rPr>
              <a:t>测试</a:t>
            </a:r>
            <a:r>
              <a:rPr lang="zh-CN" altLang="zh-CN" sz="1800">
                <a:solidFill>
                  <a:schemeClr val="tx1">
                    <a:lumMod val="75000"/>
                    <a:lumOff val="25000"/>
                  </a:schemeClr>
                </a:solidFill>
                <a:latin typeface="微软雅黑" panose="020B0503020204020204" pitchFamily="34" charset="-122"/>
                <a:ea typeface="微软雅黑" panose="020B0503020204020204" pitchFamily="34" charset="-122"/>
              </a:rPr>
              <a:t>，当单击</a:t>
            </a:r>
            <a:r>
              <a:rPr lang="zh-CN" altLang="zh-CN" sz="1800" smtClean="0">
                <a:solidFill>
                  <a:schemeClr val="tx1">
                    <a:lumMod val="75000"/>
                    <a:lumOff val="25000"/>
                  </a:schemeClr>
                </a:solidFill>
                <a:latin typeface="微软雅黑" panose="020B0503020204020204" pitchFamily="34" charset="-122"/>
                <a:ea typeface="微软雅黑" panose="020B0503020204020204" pitchFamily="34" charset="-122"/>
              </a:rPr>
              <a:t>该</a:t>
            </a:r>
            <a:r>
              <a:rPr lang="zh-CN" altLang="en-US" sz="1800" smtClean="0">
                <a:solidFill>
                  <a:schemeClr val="tx1">
                    <a:lumMod val="75000"/>
                    <a:lumOff val="25000"/>
                  </a:schemeClr>
                </a:solidFill>
                <a:latin typeface="微软雅黑" panose="020B0503020204020204" pitchFamily="34" charset="-122"/>
                <a:ea typeface="微软雅黑" panose="020B0503020204020204" pitchFamily="34" charset="-122"/>
              </a:rPr>
              <a:t>标签</a:t>
            </a:r>
            <a:r>
              <a:rPr lang="zh-CN" altLang="zh-CN" sz="1800" smtClean="0">
                <a:solidFill>
                  <a:schemeClr val="tx1">
                    <a:lumMod val="75000"/>
                    <a:lumOff val="25000"/>
                  </a:schemeClr>
                </a:solidFill>
                <a:latin typeface="微软雅黑" panose="020B0503020204020204" pitchFamily="34" charset="-122"/>
                <a:ea typeface="微软雅黑" panose="020B0503020204020204" pitchFamily="34" charset="-122"/>
              </a:rPr>
              <a:t>时</a:t>
            </a:r>
            <a:r>
              <a:rPr lang="zh-CN" altLang="zh-CN" sz="1800">
                <a:solidFill>
                  <a:schemeClr val="tx1">
                    <a:lumMod val="75000"/>
                    <a:lumOff val="25000"/>
                  </a:schemeClr>
                </a:solidFill>
                <a:latin typeface="微软雅黑" panose="020B0503020204020204" pitchFamily="34" charset="-122"/>
                <a:ea typeface="微软雅黑" panose="020B0503020204020204" pitchFamily="34" charset="-122"/>
              </a:rPr>
              <a:t>，可以在下方编写测试脚本代码</a:t>
            </a:r>
            <a:r>
              <a:rPr lang="zh-CN" altLang="zh-CN" sz="1800" smtClean="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1800" smtClean="0">
                <a:solidFill>
                  <a:schemeClr val="tx1">
                    <a:lumMod val="75000"/>
                    <a:lumOff val="25000"/>
                  </a:schemeClr>
                </a:solidFill>
                <a:latin typeface="微软雅黑" panose="020B0503020204020204" pitchFamily="34" charset="-122"/>
                <a:ea typeface="微软雅黑" panose="020B0503020204020204" pitchFamily="34" charset="-122"/>
              </a:rPr>
              <a:t>例</a:t>
            </a:r>
            <a:r>
              <a:rPr lang="zh-CN" altLang="zh-CN" sz="1800" smtClean="0">
                <a:solidFill>
                  <a:schemeClr val="tx1">
                    <a:lumMod val="75000"/>
                    <a:lumOff val="25000"/>
                  </a:schemeClr>
                </a:solidFill>
                <a:latin typeface="微软雅黑" panose="020B0503020204020204" pitchFamily="34" charset="-122"/>
                <a:ea typeface="微软雅黑" panose="020B0503020204020204" pitchFamily="34" charset="-122"/>
              </a:rPr>
              <a:t>如</a:t>
            </a:r>
            <a:r>
              <a:rPr lang="zh-CN" altLang="zh-CN" sz="1800">
                <a:solidFill>
                  <a:schemeClr val="tx1">
                    <a:lumMod val="75000"/>
                    <a:lumOff val="25000"/>
                  </a:schemeClr>
                </a:solidFill>
                <a:latin typeface="微软雅黑" panose="020B0503020204020204" pitchFamily="34" charset="-122"/>
                <a:ea typeface="微软雅黑" panose="020B0503020204020204" pitchFamily="34" charset="-122"/>
              </a:rPr>
              <a:t>断言代码、关联代码等。</a:t>
            </a:r>
            <a:endParaRPr lang="zh-CN" altLang="zh-CN" sz="1800">
              <a:solidFill>
                <a:schemeClr val="tx1">
                  <a:lumMod val="75000"/>
                  <a:lumOff val="25000"/>
                </a:schemeClr>
              </a:solidFill>
              <a:latin typeface="微软雅黑" panose="020B0503020204020204" pitchFamily="34" charset="-122"/>
              <a:ea typeface="微软雅黑" panose="020B0503020204020204" pitchFamily="34" charset="-122"/>
            </a:endParaRPr>
          </a:p>
          <a:p>
            <a:pPr marL="342900" lvl="0" indent="-342900" algn="just">
              <a:lnSpc>
                <a:spcPct val="150000"/>
              </a:lnSpc>
              <a:spcAft>
                <a:spcPts val="0"/>
              </a:spcAft>
              <a:buFont typeface="Wingdings" panose="05000000000000000000" pitchFamily="2" charset="2"/>
              <a:buChar char=""/>
            </a:pPr>
            <a:r>
              <a:rPr lang="en-US" altLang="zh-CN" sz="1800">
                <a:solidFill>
                  <a:schemeClr val="tx1">
                    <a:lumMod val="75000"/>
                    <a:lumOff val="25000"/>
                  </a:schemeClr>
                </a:solidFill>
                <a:latin typeface="微软雅黑" panose="020B0503020204020204" pitchFamily="34" charset="-122"/>
                <a:ea typeface="微软雅黑" panose="020B0503020204020204" pitchFamily="34" charset="-122"/>
              </a:rPr>
              <a:t>Settings</a:t>
            </a:r>
            <a:r>
              <a:rPr lang="zh-CN" altLang="zh-CN" sz="1800">
                <a:solidFill>
                  <a:schemeClr val="tx1">
                    <a:lumMod val="75000"/>
                    <a:lumOff val="25000"/>
                  </a:schemeClr>
                </a:solidFill>
                <a:latin typeface="微软雅黑" panose="020B0503020204020204" pitchFamily="34" charset="-122"/>
                <a:ea typeface="微软雅黑" panose="020B0503020204020204" pitchFamily="34" charset="-122"/>
              </a:rPr>
              <a:t>：表示</a:t>
            </a:r>
            <a:r>
              <a:rPr lang="zh-CN" altLang="zh-CN" sz="1800">
                <a:solidFill>
                  <a:srgbClr val="0070C0"/>
                </a:solidFill>
                <a:latin typeface="微软雅黑" panose="020B0503020204020204" pitchFamily="34" charset="-122"/>
                <a:ea typeface="微软雅黑" panose="020B0503020204020204" pitchFamily="34" charset="-122"/>
              </a:rPr>
              <a:t>设置</a:t>
            </a:r>
            <a:r>
              <a:rPr lang="zh-CN" altLang="zh-CN" sz="1800">
                <a:solidFill>
                  <a:schemeClr val="tx1">
                    <a:lumMod val="75000"/>
                    <a:lumOff val="25000"/>
                  </a:schemeClr>
                </a:solidFill>
                <a:latin typeface="微软雅黑" panose="020B0503020204020204" pitchFamily="34" charset="-122"/>
                <a:ea typeface="微软雅黑" panose="020B0503020204020204" pitchFamily="34" charset="-122"/>
              </a:rPr>
              <a:t>，当单击</a:t>
            </a:r>
            <a:r>
              <a:rPr lang="zh-CN" altLang="zh-CN" sz="1800" smtClean="0">
                <a:solidFill>
                  <a:schemeClr val="tx1">
                    <a:lumMod val="75000"/>
                    <a:lumOff val="25000"/>
                  </a:schemeClr>
                </a:solidFill>
                <a:latin typeface="微软雅黑" panose="020B0503020204020204" pitchFamily="34" charset="-122"/>
                <a:ea typeface="微软雅黑" panose="020B0503020204020204" pitchFamily="34" charset="-122"/>
              </a:rPr>
              <a:t>该</a:t>
            </a:r>
            <a:r>
              <a:rPr lang="zh-CN" altLang="en-US" sz="1800" smtClean="0">
                <a:solidFill>
                  <a:schemeClr val="tx1">
                    <a:lumMod val="75000"/>
                    <a:lumOff val="25000"/>
                  </a:schemeClr>
                </a:solidFill>
                <a:latin typeface="微软雅黑" panose="020B0503020204020204" pitchFamily="34" charset="-122"/>
                <a:ea typeface="微软雅黑" panose="020B0503020204020204" pitchFamily="34" charset="-122"/>
              </a:rPr>
              <a:t>标签</a:t>
            </a:r>
            <a:r>
              <a:rPr lang="zh-CN" altLang="zh-CN" sz="1800" smtClean="0">
                <a:solidFill>
                  <a:schemeClr val="tx1">
                    <a:lumMod val="75000"/>
                    <a:lumOff val="25000"/>
                  </a:schemeClr>
                </a:solidFill>
                <a:latin typeface="微软雅黑" panose="020B0503020204020204" pitchFamily="34" charset="-122"/>
                <a:ea typeface="微软雅黑" panose="020B0503020204020204" pitchFamily="34" charset="-122"/>
              </a:rPr>
              <a:t>时</a:t>
            </a:r>
            <a:r>
              <a:rPr lang="zh-CN" altLang="zh-CN" sz="1800">
                <a:solidFill>
                  <a:schemeClr val="tx1">
                    <a:lumMod val="75000"/>
                    <a:lumOff val="25000"/>
                  </a:schemeClr>
                </a:solidFill>
                <a:latin typeface="微软雅黑" panose="020B0503020204020204" pitchFamily="34" charset="-122"/>
                <a:ea typeface="微软雅黑" panose="020B0503020204020204" pitchFamily="34" charset="-122"/>
              </a:rPr>
              <a:t>，可以在下方进行相关的设置操作</a:t>
            </a:r>
            <a:r>
              <a:rPr lang="zh-CN" altLang="zh-CN" sz="1800" smtClean="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1800" smtClean="0">
                <a:solidFill>
                  <a:schemeClr val="tx1">
                    <a:lumMod val="75000"/>
                    <a:lumOff val="25000"/>
                  </a:schemeClr>
                </a:solidFill>
                <a:latin typeface="微软雅黑" panose="020B0503020204020204" pitchFamily="34" charset="-122"/>
                <a:ea typeface="微软雅黑" panose="020B0503020204020204" pitchFamily="34" charset="-122"/>
              </a:rPr>
              <a:t>例</a:t>
            </a:r>
            <a:r>
              <a:rPr lang="zh-CN" altLang="zh-CN" sz="1800" smtClean="0">
                <a:solidFill>
                  <a:schemeClr val="tx1">
                    <a:lumMod val="75000"/>
                    <a:lumOff val="25000"/>
                  </a:schemeClr>
                </a:solidFill>
                <a:latin typeface="微软雅黑" panose="020B0503020204020204" pitchFamily="34" charset="-122"/>
                <a:ea typeface="微软雅黑" panose="020B0503020204020204" pitchFamily="34" charset="-122"/>
              </a:rPr>
              <a:t>如</a:t>
            </a:r>
            <a:r>
              <a:rPr lang="zh-CN" altLang="zh-CN" sz="1800">
                <a:solidFill>
                  <a:schemeClr val="tx1">
                    <a:lumMod val="75000"/>
                    <a:lumOff val="25000"/>
                  </a:schemeClr>
                </a:solidFill>
                <a:latin typeface="微软雅黑" panose="020B0503020204020204" pitchFamily="34" charset="-122"/>
                <a:ea typeface="微软雅黑" panose="020B0503020204020204" pitchFamily="34" charset="-122"/>
              </a:rPr>
              <a:t>启用</a:t>
            </a:r>
            <a:r>
              <a:rPr lang="en-US" altLang="zh-CN" sz="1800">
                <a:solidFill>
                  <a:schemeClr val="tx1">
                    <a:lumMod val="75000"/>
                    <a:lumOff val="25000"/>
                  </a:schemeClr>
                </a:solidFill>
                <a:latin typeface="微软雅黑" panose="020B0503020204020204" pitchFamily="34" charset="-122"/>
                <a:ea typeface="微软雅黑" panose="020B0503020204020204" pitchFamily="34" charset="-122"/>
              </a:rPr>
              <a:t>SSL</a:t>
            </a:r>
            <a:r>
              <a:rPr lang="zh-CN" altLang="zh-CN" sz="1800">
                <a:solidFill>
                  <a:schemeClr val="tx1">
                    <a:lumMod val="75000"/>
                    <a:lumOff val="25000"/>
                  </a:schemeClr>
                </a:solidFill>
                <a:latin typeface="微软雅黑" panose="020B0503020204020204" pitchFamily="34" charset="-122"/>
                <a:ea typeface="微软雅黑" panose="020B0503020204020204" pitchFamily="34" charset="-122"/>
              </a:rPr>
              <a:t>证书验证、自动跟随重定向等。</a:t>
            </a:r>
            <a:endParaRPr lang="zh-CN" altLang="zh-CN" sz="180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p:nvPr/>
        </p:nvSpPr>
        <p:spPr>
          <a:xfrm>
            <a:off x="1143691" y="266995"/>
            <a:ext cx="3895536"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sz="2400" b="1" dirty="0">
                <a:solidFill>
                  <a:srgbClr val="595959"/>
                </a:solidFill>
                <a:latin typeface="微软雅黑" panose="020B0503020204020204" pitchFamily="34" charset="-122"/>
                <a:ea typeface="微软雅黑" panose="020B0503020204020204" pitchFamily="34" charset="-122"/>
                <a:cs typeface="+mn-ea"/>
                <a:sym typeface="+mn-lt"/>
              </a:rPr>
              <a:t>4.3.2	发送第一个HTTP请求</a:t>
            </a:r>
            <a:endParaRPr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10" name="圆角矩形 9"/>
          <p:cNvSpPr/>
          <p:nvPr/>
        </p:nvSpPr>
        <p:spPr>
          <a:xfrm>
            <a:off x="695325" y="1054255"/>
            <a:ext cx="1747943" cy="773218"/>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endParaRPr lang="zh-CN" altLang="en-US">
              <a:solidFill>
                <a:schemeClr val="bg1"/>
              </a:solidFill>
              <a:sym typeface="+mn-ea"/>
            </a:endParaRPr>
          </a:p>
        </p:txBody>
      </p:sp>
      <p:sp>
        <p:nvSpPr>
          <p:cNvPr id="11" name="文本框 10"/>
          <p:cNvSpPr txBox="1"/>
          <p:nvPr/>
        </p:nvSpPr>
        <p:spPr>
          <a:xfrm flipH="1">
            <a:off x="784437" y="1189994"/>
            <a:ext cx="1624965" cy="521970"/>
          </a:xfrm>
          <a:prstGeom prst="rect">
            <a:avLst/>
          </a:prstGeom>
          <a:noFill/>
          <a:ln w="9525">
            <a:noFill/>
            <a:miter/>
          </a:ln>
          <a:effectLst>
            <a:outerShdw sx="999" sy="999" algn="ctr" rotWithShape="0">
              <a:srgbClr val="000000"/>
            </a:outerShdw>
          </a:effectLst>
        </p:spPr>
        <p:txBody>
          <a:bodyPr wrap="square" anchor="t">
            <a:spAutoFit/>
          </a:bodyPr>
          <a:lstStyle/>
          <a:p>
            <a:pPr lvl="0" algn="ctr"/>
            <a:r>
              <a:rPr lang="en-US" altLang="zh-CN" sz="2800" dirty="0">
                <a:solidFill>
                  <a:schemeClr val="bg1"/>
                </a:solidFill>
                <a:latin typeface="Impact" panose="020B0806030902050204" charset="0"/>
                <a:ea typeface="微软雅黑" panose="020B0503020204020204" pitchFamily="34" charset="-122"/>
                <a:sym typeface="Arial" panose="020B0604020202020204" pitchFamily="34" charset="0"/>
              </a:rPr>
              <a:t>STEP  03</a:t>
            </a:r>
            <a:endParaRPr lang="en-US" altLang="zh-CN" sz="2800" dirty="0">
              <a:solidFill>
                <a:schemeClr val="bg1"/>
              </a:solidFill>
              <a:latin typeface="Impact" panose="020B0806030902050204" charset="0"/>
              <a:ea typeface="微软雅黑" panose="020B0503020204020204" pitchFamily="34" charset="-122"/>
              <a:sym typeface="Arial" panose="020B0604020202020204" pitchFamily="34" charset="0"/>
            </a:endParaRPr>
          </a:p>
        </p:txBody>
      </p:sp>
      <p:sp>
        <p:nvSpPr>
          <p:cNvPr id="15" name="1"/>
          <p:cNvSpPr txBox="1"/>
          <p:nvPr>
            <p:custDataLst>
              <p:tags r:id="rId1"/>
            </p:custDataLst>
          </p:nvPr>
        </p:nvSpPr>
        <p:spPr>
          <a:xfrm>
            <a:off x="2566670" y="838835"/>
            <a:ext cx="8684260" cy="1120140"/>
          </a:xfrm>
          <a:prstGeom prst="rect">
            <a:avLst/>
          </a:prstGeom>
          <a:noFill/>
          <a:ln>
            <a:noFill/>
          </a:ln>
        </p:spPr>
        <p:txBody>
          <a:bodyPr wrap="square" rtlCol="0">
            <a:noAutofit/>
          </a:bodyPr>
          <a:lstStyle/>
          <a:p>
            <a:pPr marL="0" marR="0" lvl="0" indent="0" defTabSz="457200" eaLnBrk="1" fontAlgn="auto" latinLnBrk="0" hangingPunct="1">
              <a:lnSpc>
                <a:spcPct val="150000"/>
              </a:lnSpc>
              <a:spcBef>
                <a:spcPts val="0"/>
              </a:spcBef>
              <a:spcAft>
                <a:spcPts val="0"/>
              </a:spcAft>
              <a:buClrTx/>
              <a:buSzTx/>
              <a:buFontTx/>
              <a:buNone/>
              <a:defRPr/>
            </a:pPr>
            <a:r>
              <a:rPr sz="2000" b="1" dirty="0">
                <a:solidFill>
                  <a:schemeClr val="tx1">
                    <a:lumMod val="75000"/>
                    <a:lumOff val="25000"/>
                  </a:schemeClr>
                </a:solidFill>
                <a:latin typeface="微软雅黑" panose="020B0503020204020204" pitchFamily="34" charset="-122"/>
                <a:ea typeface="微软雅黑" panose="020B0503020204020204" pitchFamily="34" charset="-122"/>
                <a:sym typeface="+mn-lt"/>
              </a:rPr>
              <a:t>填写百度网站的请求信息并发送请求</a:t>
            </a:r>
            <a:endParaRPr sz="2000" b="1" dirty="0">
              <a:solidFill>
                <a:schemeClr val="tx1">
                  <a:lumMod val="75000"/>
                  <a:lumOff val="25000"/>
                </a:schemeClr>
              </a:solidFill>
              <a:latin typeface="微软雅黑" panose="020B0503020204020204" pitchFamily="34" charset="-122"/>
              <a:ea typeface="微软雅黑" panose="020B0503020204020204" pitchFamily="34" charset="-122"/>
              <a:sym typeface="+mn-lt"/>
            </a:endParaRPr>
          </a:p>
          <a:p>
            <a:pPr defTabSz="457200">
              <a:lnSpc>
                <a:spcPct val="150000"/>
              </a:lnSpc>
              <a:defRPr/>
            </a:pPr>
            <a:r>
              <a:rPr lang="zh-CN" altLang="en-US" sz="1800" dirty="0" smtClean="0">
                <a:solidFill>
                  <a:srgbClr val="0070C0"/>
                </a:solidFill>
                <a:latin typeface="微软雅黑" panose="020B0503020204020204" pitchFamily="34" charset="-122"/>
                <a:ea typeface="微软雅黑" panose="020B0503020204020204" pitchFamily="34" charset="-122"/>
                <a:sym typeface="+mn-ea"/>
              </a:rPr>
              <a:t>百度网站的请求信息与响应结果</a:t>
            </a:r>
            <a:r>
              <a:rPr lang="zh-CN" altLang="en-US" sz="1800" dirty="0" smtClean="0">
                <a:solidFill>
                  <a:schemeClr val="tx1">
                    <a:lumMod val="75000"/>
                    <a:lumOff val="25000"/>
                  </a:schemeClr>
                </a:solidFill>
                <a:latin typeface="微软雅黑" panose="020B0503020204020204" pitchFamily="34" charset="-122"/>
                <a:ea typeface="微软雅黑" panose="020B0503020204020204" pitchFamily="34" charset="-122"/>
                <a:sym typeface="+mn-ea"/>
              </a:rPr>
              <a:t>如下图所示。</a:t>
            </a:r>
            <a:endParaRPr lang="zh-CN" altLang="en-US" sz="1800" dirty="0"/>
          </a:p>
        </p:txBody>
      </p:sp>
      <p:pic>
        <p:nvPicPr>
          <p:cNvPr id="2" name="图片 1" descr="444"/>
          <p:cNvPicPr>
            <a:picLocks noChangeAspect="1"/>
          </p:cNvPicPr>
          <p:nvPr>
            <p:custDataLst>
              <p:tags r:id="rId2"/>
            </p:custDataLst>
          </p:nvPr>
        </p:nvPicPr>
        <p:blipFill>
          <a:blip r:embed="rId3"/>
          <a:stretch>
            <a:fillRect/>
          </a:stretch>
        </p:blipFill>
        <p:spPr>
          <a:xfrm>
            <a:off x="1991206" y="1923864"/>
            <a:ext cx="8216900" cy="460502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TextBox 48"/>
          <p:cNvSpPr txBox="1"/>
          <p:nvPr/>
        </p:nvSpPr>
        <p:spPr>
          <a:xfrm>
            <a:off x="3970118" y="3014256"/>
            <a:ext cx="6733001" cy="829945"/>
          </a:xfrm>
          <a:prstGeom prst="rect">
            <a:avLst/>
          </a:prstGeom>
          <a:noFill/>
        </p:spPr>
        <p:txBody>
          <a:bodyPr wrap="square" lIns="91443" tIns="45720" rIns="91443" bIns="45720" rtlCol="0">
            <a:spAutoFit/>
          </a:bodyPr>
          <a:lstStyle/>
          <a:p>
            <a:r>
              <a:rPr lang="zh-CN" altLang="en-US" sz="4800" b="1" dirty="0">
                <a:solidFill>
                  <a:srgbClr val="595959"/>
                </a:solidFill>
                <a:latin typeface="微软雅黑" panose="020B0503020204020204" pitchFamily="34" charset="-122"/>
                <a:ea typeface="微软雅黑" panose="020B0503020204020204" pitchFamily="34" charset="-122"/>
                <a:cs typeface="+mn-ea"/>
                <a:sym typeface="Source Han Sans K Bold" panose="020B0800000000000000" pitchFamily="34" charset="-128"/>
              </a:rPr>
              <a:t>Postman的</a:t>
            </a:r>
            <a:r>
              <a:rPr lang="zh-CN" altLang="en-US" sz="4800" b="1" dirty="0">
                <a:solidFill>
                  <a:srgbClr val="1369B2"/>
                </a:solidFill>
                <a:latin typeface="微软雅黑" panose="020B0503020204020204" pitchFamily="34" charset="-122"/>
                <a:ea typeface="微软雅黑" panose="020B0503020204020204" pitchFamily="34" charset="-122"/>
                <a:cs typeface="+mn-ea"/>
                <a:sym typeface="Source Han Sans K Bold" panose="020B0800000000000000" pitchFamily="34" charset="-128"/>
              </a:rPr>
              <a:t>基本使用</a:t>
            </a:r>
            <a:endParaRPr lang="zh-CN" altLang="en-US" sz="4800" b="1" dirty="0">
              <a:solidFill>
                <a:srgbClr val="1369B2"/>
              </a:solidFill>
              <a:latin typeface="微软雅黑" panose="020B0503020204020204" pitchFamily="34" charset="-122"/>
              <a:ea typeface="微软雅黑" panose="020B0503020204020204" pitchFamily="34" charset="-122"/>
              <a:cs typeface="+mn-ea"/>
              <a:sym typeface="Source Han Sans K Bold" panose="020B0800000000000000" pitchFamily="34" charset="-128"/>
            </a:endParaRPr>
          </a:p>
        </p:txBody>
      </p:sp>
      <p:sp>
        <p:nvSpPr>
          <p:cNvPr id="2" name="TextBox 48"/>
          <p:cNvSpPr txBox="1"/>
          <p:nvPr/>
        </p:nvSpPr>
        <p:spPr>
          <a:xfrm>
            <a:off x="1626870" y="2809240"/>
            <a:ext cx="1734820" cy="1106805"/>
          </a:xfrm>
          <a:prstGeom prst="rect">
            <a:avLst/>
          </a:prstGeom>
          <a:noFill/>
        </p:spPr>
        <p:txBody>
          <a:bodyPr wrap="square" lIns="91443" tIns="45720" rIns="91443" bIns="45720" rtlCol="0">
            <a:spAutoFit/>
          </a:bodyPr>
          <a:lstStyle/>
          <a:p>
            <a:r>
              <a:rPr lang="en-US" altLang="en-GB" sz="6600" b="1" dirty="0">
                <a:solidFill>
                  <a:srgbClr val="FAFAFA"/>
                </a:solidFill>
                <a:latin typeface="微软雅黑" panose="020B0503020204020204" pitchFamily="34" charset="-122"/>
                <a:ea typeface="微软雅黑" panose="020B0503020204020204" pitchFamily="34" charset="-122"/>
                <a:cs typeface="+mn-ea"/>
                <a:sym typeface="+mn-lt"/>
              </a:rPr>
              <a:t>4.4</a:t>
            </a:r>
            <a:endParaRPr lang="en-US" altLang="en-GB" sz="6600" b="1" dirty="0">
              <a:solidFill>
                <a:srgbClr val="FAFAFA"/>
              </a:solidFill>
              <a:latin typeface="微软雅黑" panose="020B0503020204020204" pitchFamily="34" charset="-122"/>
              <a:ea typeface="微软雅黑" panose="020B0503020204020204" pitchFamily="34" charset="-122"/>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a:blip r:embed="rId1"/>
          <a:stretch>
            <a:fillRect/>
          </a:stretch>
        </p:blipFill>
        <p:spPr>
          <a:xfrm>
            <a:off x="944880" y="2215515"/>
            <a:ext cx="2797810" cy="3898265"/>
          </a:xfrm>
          <a:prstGeom prst="rect">
            <a:avLst/>
          </a:prstGeom>
        </p:spPr>
      </p:pic>
      <p:sp>
        <p:nvSpPr>
          <p:cNvPr id="13" name="椭圆形标注 12"/>
          <p:cNvSpPr/>
          <p:nvPr/>
        </p:nvSpPr>
        <p:spPr>
          <a:xfrm>
            <a:off x="2968625" y="1560195"/>
            <a:ext cx="2071370" cy="1493520"/>
          </a:xfrm>
          <a:prstGeom prst="wedgeEllipseCallout">
            <a:avLst/>
          </a:prstGeom>
          <a:solidFill>
            <a:schemeClr val="bg1">
              <a:lumMod val="85000"/>
            </a:schemeClr>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 </a:t>
            </a:r>
            <a:endParaRPr lang="en-US" altLang="zh-CN"/>
          </a:p>
        </p:txBody>
      </p:sp>
      <p:sp>
        <p:nvSpPr>
          <p:cNvPr id="14" name="TextBox 35"/>
          <p:cNvSpPr txBox="1">
            <a:spLocks noChangeArrowheads="1"/>
          </p:cNvSpPr>
          <p:nvPr/>
        </p:nvSpPr>
        <p:spPr bwMode="auto">
          <a:xfrm>
            <a:off x="3247390" y="1638300"/>
            <a:ext cx="1606550" cy="12280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7" tIns="60958" rIns="121917" bIns="60958">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a:lnSpc>
                <a:spcPct val="150000"/>
              </a:lnSpc>
            </a:pPr>
            <a:r>
              <a:rPr lang="zh-CN" altLang="en-US" sz="2000" dirty="0">
                <a:solidFill>
                  <a:srgbClr val="595959"/>
                </a:solidFill>
                <a:latin typeface="微软雅黑" panose="020B0503020204020204" pitchFamily="34" charset="-122"/>
                <a:ea typeface="微软雅黑" panose="020B0503020204020204" pitchFamily="34" charset="-122"/>
              </a:rPr>
              <a:t>先定一个</a:t>
            </a:r>
            <a:r>
              <a:rPr lang="zh-CN" altLang="en-US" dirty="0">
                <a:solidFill>
                  <a:srgbClr val="595959"/>
                </a:solidFill>
                <a:latin typeface="微软雅黑" panose="020B0503020204020204" pitchFamily="34" charset="-122"/>
                <a:ea typeface="微软雅黑" panose="020B0503020204020204" pitchFamily="34" charset="-122"/>
              </a:rPr>
              <a:t>小目标！</a:t>
            </a:r>
            <a:endParaRPr lang="zh-CN" altLang="en-US" dirty="0">
              <a:solidFill>
                <a:srgbClr val="595959"/>
              </a:solidFill>
              <a:latin typeface="微软雅黑" panose="020B0503020204020204" pitchFamily="34" charset="-122"/>
              <a:ea typeface="微软雅黑" panose="020B0503020204020204" pitchFamily="34" charset="-122"/>
            </a:endParaRPr>
          </a:p>
        </p:txBody>
      </p:sp>
      <p:sp>
        <p:nvSpPr>
          <p:cNvPr id="15" name="TextBox 35"/>
          <p:cNvSpPr txBox="1">
            <a:spLocks noChangeArrowheads="1"/>
          </p:cNvSpPr>
          <p:nvPr/>
        </p:nvSpPr>
        <p:spPr bwMode="auto">
          <a:xfrm>
            <a:off x="5518785" y="3213100"/>
            <a:ext cx="6048421" cy="1043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7" tIns="60958" rIns="121917" bIns="60958">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50000"/>
              </a:lnSpc>
              <a:defRPr/>
            </a:pPr>
            <a:r>
              <a:rPr lang="zh-CN" sz="2000">
                <a:solidFill>
                  <a:schemeClr val="tx1">
                    <a:lumMod val="65000"/>
                    <a:lumOff val="35000"/>
                  </a:schemeClr>
                </a:solidFill>
                <a:latin typeface="微软雅黑" panose="020B0503020204020204" pitchFamily="34" charset="-122"/>
                <a:ea typeface="微软雅黑" panose="020B0503020204020204" pitchFamily="34" charset="-122"/>
                <a:cs typeface="+mn-ea"/>
                <a:sym typeface="字魂58号-创中黑" panose="00000500000000000000" pitchFamily="2" charset="-122"/>
              </a:rPr>
              <a:t>掌握Postman的断言，能够</a:t>
            </a:r>
            <a:r>
              <a:rPr lang="zh-CN" sz="2000">
                <a:solidFill>
                  <a:srgbClr val="0070C0"/>
                </a:solidFill>
                <a:latin typeface="微软雅黑" panose="020B0503020204020204" pitchFamily="34" charset="-122"/>
                <a:ea typeface="微软雅黑" panose="020B0503020204020204" pitchFamily="34" charset="-122"/>
                <a:cs typeface="+mn-ea"/>
                <a:sym typeface="字魂58号-创中黑" panose="00000500000000000000" pitchFamily="2" charset="-122"/>
              </a:rPr>
              <a:t>运用Postman断言完成有特定需求的接口测试</a:t>
            </a:r>
            <a:endParaRPr lang="zh-CN" sz="2000">
              <a:solidFill>
                <a:srgbClr val="0070C0"/>
              </a:solidFill>
              <a:latin typeface="微软雅黑" panose="020B0503020204020204" pitchFamily="34" charset="-122"/>
              <a:ea typeface="微软雅黑" panose="020B0503020204020204" pitchFamily="34" charset="-122"/>
              <a:cs typeface="+mn-ea"/>
              <a:sym typeface="字魂58号-创中黑" panose="00000500000000000000" pitchFamily="2" charset="-122"/>
            </a:endParaRPr>
          </a:p>
        </p:txBody>
      </p:sp>
      <p:grpSp>
        <p:nvGrpSpPr>
          <p:cNvPr id="19" name="组合 18"/>
          <p:cNvGrpSpPr/>
          <p:nvPr/>
        </p:nvGrpSpPr>
        <p:grpSpPr>
          <a:xfrm>
            <a:off x="5035550" y="3540125"/>
            <a:ext cx="405130" cy="405130"/>
            <a:chOff x="8881" y="4685"/>
            <a:chExt cx="638" cy="638"/>
          </a:xfrm>
        </p:grpSpPr>
        <p:sp>
          <p:nvSpPr>
            <p:cNvPr id="18" name="椭圆 17"/>
            <p:cNvSpPr/>
            <p:nvPr/>
          </p:nvSpPr>
          <p:spPr>
            <a:xfrm>
              <a:off x="8881" y="4685"/>
              <a:ext cx="638" cy="638"/>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8946" y="4750"/>
              <a:ext cx="508" cy="508"/>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1" name="Title 1"/>
          <p:cNvSpPr txBox="1"/>
          <p:nvPr/>
        </p:nvSpPr>
        <p:spPr>
          <a:xfrm>
            <a:off x="1143691" y="266995"/>
            <a:ext cx="3895536"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sz="2400" b="1" dirty="0">
                <a:solidFill>
                  <a:srgbClr val="595959"/>
                </a:solidFill>
                <a:latin typeface="微软雅黑" panose="020B0503020204020204" pitchFamily="34" charset="-122"/>
                <a:ea typeface="微软雅黑" panose="020B0503020204020204" pitchFamily="34" charset="-122"/>
                <a:cs typeface="+mn-ea"/>
                <a:sym typeface="+mn-lt"/>
              </a:rPr>
              <a:t>4.4.1	Postman断言</a:t>
            </a:r>
            <a:endParaRPr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p14:dur="0" advTm="3000"/>
    </mc:Choice>
    <mc:Fallback>
      <p:transition advTm="3000"/>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p:nvPr/>
        </p:nvSpPr>
        <p:spPr>
          <a:xfrm>
            <a:off x="1143691" y="266995"/>
            <a:ext cx="3895536"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sz="2400" b="1" dirty="0">
                <a:solidFill>
                  <a:srgbClr val="595959"/>
                </a:solidFill>
                <a:latin typeface="微软雅黑" panose="020B0503020204020204" pitchFamily="34" charset="-122"/>
                <a:ea typeface="微软雅黑" panose="020B0503020204020204" pitchFamily="34" charset="-122"/>
                <a:cs typeface="+mn-ea"/>
                <a:sym typeface="+mn-lt"/>
              </a:rPr>
              <a:t>4.4.1	Postman断言</a:t>
            </a:r>
            <a:endParaRPr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6" name="1"/>
          <p:cNvSpPr txBox="1"/>
          <p:nvPr>
            <p:custDataLst>
              <p:tags r:id="rId1"/>
            </p:custDataLst>
          </p:nvPr>
        </p:nvSpPr>
        <p:spPr>
          <a:xfrm>
            <a:off x="4799330" y="1413510"/>
            <a:ext cx="6340475" cy="3831818"/>
          </a:xfrm>
          <a:prstGeom prst="rect">
            <a:avLst/>
          </a:prstGeom>
          <a:noFill/>
          <a:ln>
            <a:noFill/>
          </a:ln>
        </p:spPr>
        <p:txBody>
          <a:bodyPr wrap="square" rtlCol="0">
            <a:spAutoFit/>
          </a:bodyPr>
          <a:lstStyle/>
          <a:p>
            <a:pPr marL="0" marR="0" lvl="0" indent="0" algn="l" defTabSz="457200" eaLnBrk="1" fontAlgn="auto" latinLnBrk="0" hangingPunct="1">
              <a:lnSpc>
                <a:spcPct val="150000"/>
              </a:lnSpc>
              <a:spcBef>
                <a:spcPts val="0"/>
              </a:spcBef>
              <a:spcAft>
                <a:spcPts val="0"/>
              </a:spcAft>
              <a:buClrTx/>
              <a:buSzTx/>
              <a:buFontTx/>
              <a:buNone/>
              <a:defRPr/>
            </a:pPr>
            <a:r>
              <a:rPr kumimoji="0" lang="zh-CN" altLang="en-US" sz="1800" i="0" u="none" strike="noStrike" cap="none" spc="0" normalizeH="0" baseline="0" dirty="0" smtClean="0">
                <a:solidFill>
                  <a:srgbClr val="0070C0"/>
                </a:solidFill>
                <a:latin typeface="微软雅黑" panose="020B0503020204020204" pitchFamily="34" charset="-122"/>
                <a:ea typeface="微软雅黑" panose="020B0503020204020204" pitchFamily="34" charset="-122"/>
                <a:sym typeface="+mn-lt"/>
              </a:rPr>
              <a:t>断言</a:t>
            </a:r>
            <a:r>
              <a:rPr kumimoji="0" lang="zh-CN" altLang="en-US" sz="1800" i="0" u="none" strike="noStrike" cap="none" spc="0" normalizeH="0" baseline="0" dirty="0" smtClean="0">
                <a:solidFill>
                  <a:schemeClr val="tx1">
                    <a:lumMod val="75000"/>
                    <a:lumOff val="25000"/>
                  </a:schemeClr>
                </a:solidFill>
                <a:latin typeface="微软雅黑" panose="020B0503020204020204" pitchFamily="34" charset="-122"/>
                <a:ea typeface="微软雅黑" panose="020B0503020204020204" pitchFamily="34" charset="-122"/>
                <a:sym typeface="+mn-lt"/>
              </a:rPr>
              <a:t>是程序中的</a:t>
            </a:r>
            <a:r>
              <a:rPr kumimoji="0" lang="zh-CN" altLang="en-US" sz="1800" i="0" u="none" strike="noStrike" cap="none" spc="0" normalizeH="0" baseline="0" dirty="0" smtClean="0">
                <a:solidFill>
                  <a:srgbClr val="0070C0"/>
                </a:solidFill>
                <a:latin typeface="微软雅黑" panose="020B0503020204020204" pitchFamily="34" charset="-122"/>
                <a:ea typeface="微软雅黑" panose="020B0503020204020204" pitchFamily="34" charset="-122"/>
                <a:sym typeface="+mn-lt"/>
              </a:rPr>
              <a:t>一种逻辑判断式</a:t>
            </a:r>
            <a:r>
              <a:rPr kumimoji="0" lang="zh-CN" altLang="en-US" sz="1800" i="0" u="none" strike="noStrike" cap="none" spc="0" normalizeH="0" baseline="0" dirty="0" smtClean="0">
                <a:solidFill>
                  <a:schemeClr val="tx1">
                    <a:lumMod val="75000"/>
                    <a:lumOff val="25000"/>
                  </a:schemeClr>
                </a:solidFill>
                <a:latin typeface="微软雅黑" panose="020B0503020204020204" pitchFamily="34" charset="-122"/>
                <a:ea typeface="微软雅黑" panose="020B0503020204020204" pitchFamily="34" charset="-122"/>
                <a:sym typeface="+mn-lt"/>
              </a:rPr>
              <a:t>，目的是</a:t>
            </a:r>
            <a:r>
              <a:rPr kumimoji="0" lang="zh-CN" altLang="en-US" sz="1800" i="0" u="none" strike="noStrike" cap="none" spc="0" normalizeH="0" baseline="0" dirty="0" smtClean="0">
                <a:solidFill>
                  <a:srgbClr val="0070C0"/>
                </a:solidFill>
                <a:latin typeface="微软雅黑" panose="020B0503020204020204" pitchFamily="34" charset="-122"/>
                <a:ea typeface="微软雅黑" panose="020B0503020204020204" pitchFamily="34" charset="-122"/>
                <a:sym typeface="+mn-lt"/>
              </a:rPr>
              <a:t>验证软件开发的预期结果与实际结果是否一致</a:t>
            </a:r>
            <a:r>
              <a:rPr kumimoji="0" lang="zh-CN" altLang="en-US" sz="1800" i="0" u="none" strike="noStrike" cap="none" spc="0" normalizeH="0" baseline="0" dirty="0" smtClean="0">
                <a:solidFill>
                  <a:schemeClr val="tx1">
                    <a:lumMod val="75000"/>
                    <a:lumOff val="25000"/>
                  </a:schemeClr>
                </a:solidFill>
                <a:latin typeface="微软雅黑" panose="020B0503020204020204" pitchFamily="34" charset="-122"/>
                <a:ea typeface="微软雅黑" panose="020B0503020204020204" pitchFamily="34" charset="-122"/>
                <a:sym typeface="+mn-lt"/>
              </a:rPr>
              <a:t>。例如，程序员在编写代码时，通常会做出一些假设</a:t>
            </a:r>
            <a:r>
              <a:rPr kumimoji="0" lang="zh-CN" altLang="en-US" sz="1800" i="0" u="none" strike="noStrike" cap="none" spc="0" normalizeH="0" baseline="0" smtClean="0">
                <a:solidFill>
                  <a:schemeClr val="tx1">
                    <a:lumMod val="75000"/>
                    <a:lumOff val="25000"/>
                  </a:schemeClr>
                </a:solidFill>
                <a:latin typeface="微软雅黑" panose="020B0503020204020204" pitchFamily="34" charset="-122"/>
                <a:ea typeface="微软雅黑" panose="020B0503020204020204" pitchFamily="34" charset="-122"/>
                <a:sym typeface="+mn-lt"/>
              </a:rPr>
              <a:t>，断言的目的就是</a:t>
            </a:r>
            <a:r>
              <a:rPr kumimoji="0" lang="zh-CN" altLang="en-US" sz="1800" i="0" u="none" strike="noStrike" cap="none" spc="0" normalizeH="0" baseline="0" dirty="0" smtClean="0">
                <a:solidFill>
                  <a:schemeClr val="tx1">
                    <a:lumMod val="75000"/>
                    <a:lumOff val="25000"/>
                  </a:schemeClr>
                </a:solidFill>
                <a:latin typeface="微软雅黑" panose="020B0503020204020204" pitchFamily="34" charset="-122"/>
                <a:ea typeface="微软雅黑" panose="020B0503020204020204" pitchFamily="34" charset="-122"/>
                <a:sym typeface="+mn-lt"/>
              </a:rPr>
              <a:t>在代码中捕捉这些假设。当程序执行到断言所在的位置时，对应的断言如果为真，则程序将继续</a:t>
            </a:r>
            <a:r>
              <a:rPr kumimoji="0" lang="zh-CN" altLang="en-US" sz="1800" i="0" u="none" strike="noStrike" cap="none" spc="0" normalizeH="0" baseline="0" smtClean="0">
                <a:solidFill>
                  <a:schemeClr val="tx1">
                    <a:lumMod val="75000"/>
                    <a:lumOff val="25000"/>
                  </a:schemeClr>
                </a:solidFill>
                <a:latin typeface="微软雅黑" panose="020B0503020204020204" pitchFamily="34" charset="-122"/>
                <a:ea typeface="微软雅黑" panose="020B0503020204020204" pitchFamily="34" charset="-122"/>
                <a:sym typeface="+mn-lt"/>
              </a:rPr>
              <a:t>往下执行；如果</a:t>
            </a:r>
            <a:r>
              <a:rPr kumimoji="0" lang="zh-CN" altLang="en-US" sz="1800" i="0" u="none" strike="noStrike" cap="none" spc="0" normalizeH="0" baseline="0" dirty="0" smtClean="0">
                <a:solidFill>
                  <a:schemeClr val="tx1">
                    <a:lumMod val="75000"/>
                    <a:lumOff val="25000"/>
                  </a:schemeClr>
                </a:solidFill>
                <a:latin typeface="微软雅黑" panose="020B0503020204020204" pitchFamily="34" charset="-122"/>
                <a:ea typeface="微软雅黑" panose="020B0503020204020204" pitchFamily="34" charset="-122"/>
                <a:sym typeface="+mn-lt"/>
              </a:rPr>
              <a:t>断言为假，则程序会终止执行，并给出</a:t>
            </a:r>
            <a:r>
              <a:rPr kumimoji="0" lang="zh-CN" altLang="en-US" sz="1800" i="0" u="none" strike="noStrike" cap="none" spc="0" normalizeH="0" baseline="0" smtClean="0">
                <a:solidFill>
                  <a:schemeClr val="tx1">
                    <a:lumMod val="75000"/>
                    <a:lumOff val="25000"/>
                  </a:schemeClr>
                </a:solidFill>
                <a:latin typeface="微软雅黑" panose="020B0503020204020204" pitchFamily="34" charset="-122"/>
                <a:ea typeface="微软雅黑" panose="020B0503020204020204" pitchFamily="34" charset="-122"/>
                <a:sym typeface="+mn-lt"/>
              </a:rPr>
              <a:t>错误信息。</a:t>
            </a:r>
            <a:endParaRPr kumimoji="0" lang="en-US" altLang="zh-CN" sz="1800" i="0" u="none" strike="noStrike" cap="none" spc="0" normalizeH="0" baseline="0" smtClean="0">
              <a:solidFill>
                <a:schemeClr val="tx1">
                  <a:lumMod val="75000"/>
                  <a:lumOff val="25000"/>
                </a:schemeClr>
              </a:solidFill>
              <a:latin typeface="微软雅黑" panose="020B0503020204020204" pitchFamily="34" charset="-122"/>
              <a:ea typeface="微软雅黑" panose="020B0503020204020204" pitchFamily="34" charset="-122"/>
              <a:sym typeface="+mn-lt"/>
            </a:endParaRPr>
          </a:p>
          <a:p>
            <a:pPr marL="0" marR="0" lvl="0" indent="0" algn="l" defTabSz="457200" eaLnBrk="1" fontAlgn="auto" latinLnBrk="0" hangingPunct="1">
              <a:lnSpc>
                <a:spcPct val="150000"/>
              </a:lnSpc>
              <a:spcBef>
                <a:spcPts val="0"/>
              </a:spcBef>
              <a:spcAft>
                <a:spcPts val="0"/>
              </a:spcAft>
              <a:buClrTx/>
              <a:buSzTx/>
              <a:buFontTx/>
              <a:buNone/>
              <a:defRPr/>
            </a:pPr>
            <a:endParaRPr kumimoji="0" lang="zh-CN" altLang="en-US" sz="1800" i="0" u="none" strike="noStrike" cap="none" spc="0" normalizeH="0" baseline="0" dirty="0" smtClean="0">
              <a:solidFill>
                <a:schemeClr val="tx1">
                  <a:lumMod val="75000"/>
                  <a:lumOff val="25000"/>
                </a:schemeClr>
              </a:solidFill>
              <a:latin typeface="微软雅黑" panose="020B0503020204020204" pitchFamily="34" charset="-122"/>
              <a:ea typeface="微软雅黑" panose="020B0503020204020204" pitchFamily="34" charset="-122"/>
              <a:sym typeface="+mn-lt"/>
            </a:endParaRPr>
          </a:p>
          <a:p>
            <a:pPr marL="0" marR="0" lvl="0" indent="0" algn="l" defTabSz="457200" eaLnBrk="1" fontAlgn="auto" latinLnBrk="0" hangingPunct="1">
              <a:lnSpc>
                <a:spcPct val="150000"/>
              </a:lnSpc>
              <a:spcBef>
                <a:spcPts val="0"/>
              </a:spcBef>
              <a:spcAft>
                <a:spcPts val="0"/>
              </a:spcAft>
              <a:buClrTx/>
              <a:buSzTx/>
              <a:buFontTx/>
              <a:buNone/>
              <a:defRPr/>
            </a:pPr>
            <a:r>
              <a:rPr lang="zh-CN" altLang="en-US" sz="1800">
                <a:solidFill>
                  <a:schemeClr val="tx1">
                    <a:lumMod val="75000"/>
                    <a:lumOff val="25000"/>
                  </a:schemeClr>
                </a:solidFill>
                <a:latin typeface="微软雅黑" panose="020B0503020204020204" pitchFamily="34" charset="-122"/>
                <a:ea typeface="微软雅黑" panose="020B0503020204020204" pitchFamily="34" charset="-122"/>
                <a:sym typeface="+mn-lt"/>
              </a:rPr>
              <a:t>在进行接口测试时，Postman</a:t>
            </a:r>
            <a:r>
              <a:rPr lang="zh-CN" altLang="en-US" sz="1800" dirty="0">
                <a:solidFill>
                  <a:schemeClr val="tx1">
                    <a:lumMod val="75000"/>
                    <a:lumOff val="25000"/>
                  </a:schemeClr>
                </a:solidFill>
                <a:latin typeface="微软雅黑" panose="020B0503020204020204" pitchFamily="34" charset="-122"/>
                <a:ea typeface="微软雅黑" panose="020B0503020204020204" pitchFamily="34" charset="-122"/>
                <a:sym typeface="+mn-lt"/>
              </a:rPr>
              <a:t>提供的断言代码能够代替人工自动判断HTTP响应的</a:t>
            </a:r>
            <a:r>
              <a:rPr lang="zh-CN" altLang="en-US" sz="1800" dirty="0">
                <a:solidFill>
                  <a:srgbClr val="0070C0"/>
                </a:solidFill>
                <a:latin typeface="微软雅黑" panose="020B0503020204020204" pitchFamily="34" charset="-122"/>
                <a:ea typeface="微软雅黑" panose="020B0503020204020204" pitchFamily="34" charset="-122"/>
                <a:sym typeface="+mn-lt"/>
              </a:rPr>
              <a:t>实际结果</a:t>
            </a:r>
            <a:r>
              <a:rPr lang="zh-CN" altLang="en-US" sz="1800" dirty="0">
                <a:solidFill>
                  <a:schemeClr val="tx1">
                    <a:lumMod val="75000"/>
                    <a:lumOff val="25000"/>
                  </a:schemeClr>
                </a:solidFill>
                <a:latin typeface="微软雅黑" panose="020B0503020204020204" pitchFamily="34" charset="-122"/>
                <a:ea typeface="微软雅黑" panose="020B0503020204020204" pitchFamily="34" charset="-122"/>
                <a:sym typeface="+mn-lt"/>
              </a:rPr>
              <a:t>与</a:t>
            </a:r>
            <a:r>
              <a:rPr lang="zh-CN" altLang="en-US" sz="1800" dirty="0">
                <a:solidFill>
                  <a:srgbClr val="0070C0"/>
                </a:solidFill>
                <a:latin typeface="微软雅黑" panose="020B0503020204020204" pitchFamily="34" charset="-122"/>
                <a:ea typeface="微软雅黑" panose="020B0503020204020204" pitchFamily="34" charset="-122"/>
                <a:sym typeface="+mn-lt"/>
              </a:rPr>
              <a:t>预期结果</a:t>
            </a:r>
            <a:r>
              <a:rPr lang="zh-CN" altLang="en-US" sz="1800" dirty="0">
                <a:solidFill>
                  <a:schemeClr val="tx1">
                    <a:lumMod val="75000"/>
                    <a:lumOff val="25000"/>
                  </a:schemeClr>
                </a:solidFill>
                <a:latin typeface="微软雅黑" panose="020B0503020204020204" pitchFamily="34" charset="-122"/>
                <a:ea typeface="微软雅黑" panose="020B0503020204020204" pitchFamily="34" charset="-122"/>
                <a:sym typeface="+mn-lt"/>
              </a:rPr>
              <a:t>是否一致。</a:t>
            </a:r>
            <a:endParaRPr lang="en-US" altLang="zh-CN" sz="1800" dirty="0">
              <a:solidFill>
                <a:schemeClr val="tx1">
                  <a:lumMod val="75000"/>
                  <a:lumOff val="25000"/>
                </a:schemeClr>
              </a:solidFill>
              <a:latin typeface="微软雅黑" panose="020B0503020204020204" pitchFamily="34" charset="-122"/>
              <a:ea typeface="微软雅黑" panose="020B0503020204020204" pitchFamily="34" charset="-122"/>
              <a:sym typeface="+mn-lt"/>
            </a:endParaRPr>
          </a:p>
        </p:txBody>
      </p:sp>
      <p:pic>
        <p:nvPicPr>
          <p:cNvPr id="7" name="图片 6"/>
          <p:cNvPicPr>
            <a:picLocks noChangeAspect="1"/>
          </p:cNvPicPr>
          <p:nvPr/>
        </p:nvPicPr>
        <p:blipFill>
          <a:blip r:embed="rId2"/>
          <a:stretch>
            <a:fillRect/>
          </a:stretch>
        </p:blipFill>
        <p:spPr>
          <a:xfrm>
            <a:off x="839386" y="1413456"/>
            <a:ext cx="3715858" cy="4006159"/>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advTm="3000"/>
    </mc:Choice>
    <mc:Fallback>
      <p:transition advTm="3000"/>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p:nvPr/>
        </p:nvSpPr>
        <p:spPr>
          <a:xfrm>
            <a:off x="1143691" y="266995"/>
            <a:ext cx="3895536"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sz="2400" b="1" dirty="0">
                <a:solidFill>
                  <a:srgbClr val="595959"/>
                </a:solidFill>
                <a:latin typeface="微软雅黑" panose="020B0503020204020204" pitchFamily="34" charset="-122"/>
                <a:ea typeface="微软雅黑" panose="020B0503020204020204" pitchFamily="34" charset="-122"/>
                <a:cs typeface="+mn-ea"/>
                <a:sym typeface="+mn-lt"/>
              </a:rPr>
              <a:t>4.4.1	Postman断言</a:t>
            </a:r>
            <a:endParaRPr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6" name="1"/>
          <p:cNvSpPr txBox="1"/>
          <p:nvPr>
            <p:custDataLst>
              <p:tags r:id="rId1"/>
            </p:custDataLst>
          </p:nvPr>
        </p:nvSpPr>
        <p:spPr>
          <a:xfrm>
            <a:off x="1055206" y="881338"/>
            <a:ext cx="10152181" cy="1754326"/>
          </a:xfrm>
          <a:prstGeom prst="rect">
            <a:avLst/>
          </a:prstGeom>
          <a:noFill/>
          <a:ln>
            <a:noFill/>
          </a:ln>
        </p:spPr>
        <p:txBody>
          <a:bodyPr wrap="square" rtlCol="0">
            <a:spAutoFit/>
          </a:bodyPr>
          <a:lstStyle/>
          <a:p>
            <a:pPr marL="0" marR="0" lvl="0" algn="l" defTabSz="457200" eaLnBrk="1" fontAlgn="auto" latinLnBrk="0" hangingPunct="1">
              <a:lnSpc>
                <a:spcPct val="150000"/>
              </a:lnSpc>
              <a:spcBef>
                <a:spcPts val="0"/>
              </a:spcBef>
              <a:spcAft>
                <a:spcPts val="0"/>
              </a:spcAft>
              <a:buClrTx/>
              <a:buSzTx/>
              <a:buFontTx/>
              <a:buNone/>
              <a:defRPr/>
            </a:pPr>
            <a:r>
              <a:rPr kumimoji="0" lang="zh-CN" altLang="en-US" sz="1800" i="0" u="none" strike="noStrike" cap="none" spc="0" normalizeH="0" baseline="0" dirty="0" smtClean="0">
                <a:solidFill>
                  <a:schemeClr val="tx1">
                    <a:lumMod val="75000"/>
                    <a:lumOff val="25000"/>
                  </a:schemeClr>
                </a:solidFill>
                <a:latin typeface="微软雅黑" panose="020B0503020204020204" pitchFamily="34" charset="-122"/>
                <a:ea typeface="微软雅黑" panose="020B0503020204020204" pitchFamily="34" charset="-122"/>
                <a:sym typeface="+mn-lt"/>
              </a:rPr>
              <a:t>Postman中的</a:t>
            </a:r>
            <a:r>
              <a:rPr kumimoji="0" lang="zh-CN" altLang="en-US" sz="1800" i="0" u="none" strike="noStrike" cap="none" spc="0" normalizeH="0" baseline="0" smtClean="0">
                <a:solidFill>
                  <a:schemeClr val="tx1">
                    <a:lumMod val="75000"/>
                    <a:lumOff val="25000"/>
                  </a:schemeClr>
                </a:solidFill>
                <a:latin typeface="微软雅黑" panose="020B0503020204020204" pitchFamily="34" charset="-122"/>
                <a:ea typeface="微软雅黑" panose="020B0503020204020204" pitchFamily="34" charset="-122"/>
                <a:sym typeface="+mn-lt"/>
              </a:rPr>
              <a:t>断言代码使用JavaScript</a:t>
            </a:r>
            <a:r>
              <a:rPr kumimoji="0" lang="zh-CN" altLang="en-US" sz="1800" i="0" u="none" strike="noStrike" cap="none" spc="0" normalizeH="0" baseline="0" dirty="0" smtClean="0">
                <a:solidFill>
                  <a:schemeClr val="tx1">
                    <a:lumMod val="75000"/>
                    <a:lumOff val="25000"/>
                  </a:schemeClr>
                </a:solidFill>
                <a:latin typeface="微软雅黑" panose="020B0503020204020204" pitchFamily="34" charset="-122"/>
                <a:ea typeface="微软雅黑" panose="020B0503020204020204" pitchFamily="34" charset="-122"/>
                <a:sym typeface="+mn-lt"/>
              </a:rPr>
              <a:t>语言编写，常用的断言有</a:t>
            </a:r>
            <a:r>
              <a:rPr kumimoji="0" lang="zh-CN" altLang="en-US" sz="1800" i="0" u="none" strike="noStrike" cap="none" spc="0" normalizeH="0" baseline="0" dirty="0" smtClean="0">
                <a:solidFill>
                  <a:srgbClr val="0070C0"/>
                </a:solidFill>
                <a:latin typeface="微软雅黑" panose="020B0503020204020204" pitchFamily="34" charset="-122"/>
                <a:ea typeface="微软雅黑" panose="020B0503020204020204" pitchFamily="34" charset="-122"/>
                <a:sym typeface="+mn-lt"/>
              </a:rPr>
              <a:t>响应状态码断言、包含指定字符串断言、JSON数据断言</a:t>
            </a:r>
            <a:r>
              <a:rPr kumimoji="0" lang="zh-CN" altLang="en-US" sz="1800" i="0" u="none" strike="noStrike" cap="none" spc="0" normalizeH="0" baseline="0" dirty="0" smtClean="0">
                <a:solidFill>
                  <a:schemeClr val="tx1">
                    <a:lumMod val="75000"/>
                    <a:lumOff val="25000"/>
                  </a:schemeClr>
                </a:solidFill>
                <a:latin typeface="微软雅黑" panose="020B0503020204020204" pitchFamily="34" charset="-122"/>
                <a:ea typeface="微软雅黑" panose="020B0503020204020204" pitchFamily="34" charset="-122"/>
                <a:sym typeface="+mn-lt"/>
              </a:rPr>
              <a:t>等。下面分别对这3个常用的断言进行详细介绍。</a:t>
            </a:r>
            <a:endParaRPr kumimoji="0" lang="zh-CN" altLang="en-US" sz="1800" i="0" u="none" strike="noStrike" cap="none" spc="0" normalizeH="0" baseline="0" dirty="0" smtClean="0">
              <a:solidFill>
                <a:schemeClr val="tx1">
                  <a:lumMod val="75000"/>
                  <a:lumOff val="25000"/>
                </a:schemeClr>
              </a:solidFill>
              <a:latin typeface="微软雅黑" panose="020B0503020204020204" pitchFamily="34" charset="-122"/>
              <a:ea typeface="微软雅黑" panose="020B0503020204020204" pitchFamily="34" charset="-122"/>
              <a:sym typeface="+mn-lt"/>
            </a:endParaRPr>
          </a:p>
          <a:p>
            <a:pPr marL="0" marR="0" lvl="0" algn="l" defTabSz="457200" eaLnBrk="1" fontAlgn="auto" latinLnBrk="0" hangingPunct="1">
              <a:lnSpc>
                <a:spcPct val="150000"/>
              </a:lnSpc>
              <a:spcBef>
                <a:spcPts val="0"/>
              </a:spcBef>
              <a:spcAft>
                <a:spcPts val="0"/>
              </a:spcAft>
              <a:buClrTx/>
              <a:buSzTx/>
              <a:buFontTx/>
              <a:buNone/>
              <a:defRPr/>
            </a:pPr>
            <a:r>
              <a:rPr lang="zh-CN" altLang="en-US" sz="1800" b="1" dirty="0">
                <a:solidFill>
                  <a:schemeClr val="tx1">
                    <a:lumMod val="75000"/>
                    <a:lumOff val="25000"/>
                  </a:schemeClr>
                </a:solidFill>
                <a:latin typeface="微软雅黑" panose="020B0503020204020204" pitchFamily="34" charset="-122"/>
                <a:ea typeface="微软雅黑" panose="020B0503020204020204" pitchFamily="34" charset="-122"/>
                <a:sym typeface="+mn-lt"/>
              </a:rPr>
              <a:t>1.</a:t>
            </a:r>
            <a:r>
              <a:rPr lang="en-US" altLang="zh-CN" sz="1800" b="1" dirty="0">
                <a:solidFill>
                  <a:schemeClr val="tx1">
                    <a:lumMod val="75000"/>
                    <a:lumOff val="25000"/>
                  </a:schemeClr>
                </a:solidFill>
                <a:latin typeface="微软雅黑" panose="020B0503020204020204" pitchFamily="34" charset="-122"/>
                <a:ea typeface="微软雅黑" panose="020B0503020204020204" pitchFamily="34" charset="-122"/>
                <a:sym typeface="+mn-lt"/>
              </a:rPr>
              <a:t> </a:t>
            </a:r>
            <a:r>
              <a:rPr lang="zh-CN" altLang="en-US" sz="1800" b="1" dirty="0">
                <a:solidFill>
                  <a:schemeClr val="tx1">
                    <a:lumMod val="75000"/>
                    <a:lumOff val="25000"/>
                  </a:schemeClr>
                </a:solidFill>
                <a:latin typeface="微软雅黑" panose="020B0503020204020204" pitchFamily="34" charset="-122"/>
                <a:ea typeface="微软雅黑" panose="020B0503020204020204" pitchFamily="34" charset="-122"/>
                <a:sym typeface="+mn-lt"/>
              </a:rPr>
              <a:t>响应状态码断言</a:t>
            </a:r>
            <a:endParaRPr lang="zh-CN" altLang="en-US" sz="1800" b="1" dirty="0">
              <a:solidFill>
                <a:schemeClr val="tx1">
                  <a:lumMod val="75000"/>
                  <a:lumOff val="25000"/>
                </a:schemeClr>
              </a:solidFill>
              <a:latin typeface="微软雅黑" panose="020B0503020204020204" pitchFamily="34" charset="-122"/>
              <a:ea typeface="微软雅黑" panose="020B0503020204020204" pitchFamily="34" charset="-122"/>
              <a:sym typeface="+mn-lt"/>
            </a:endParaRPr>
          </a:p>
          <a:p>
            <a:pPr marL="0" marR="0" lvl="0" algn="l" defTabSz="457200" eaLnBrk="1" fontAlgn="auto" latinLnBrk="0" hangingPunct="1">
              <a:lnSpc>
                <a:spcPct val="150000"/>
              </a:lnSpc>
              <a:spcBef>
                <a:spcPts val="0"/>
              </a:spcBef>
              <a:spcAft>
                <a:spcPts val="0"/>
              </a:spcAft>
              <a:buClrTx/>
              <a:buSzTx/>
              <a:buFontTx/>
              <a:buNone/>
              <a:defRPr/>
            </a:pPr>
            <a:r>
              <a:rPr kumimoji="0" lang="zh-CN" altLang="en-US" sz="1800" i="0" u="none" strike="noStrike" cap="none" spc="0" normalizeH="0" baseline="0" dirty="0" smtClean="0">
                <a:solidFill>
                  <a:schemeClr val="tx1">
                    <a:lumMod val="75000"/>
                    <a:lumOff val="25000"/>
                  </a:schemeClr>
                </a:solidFill>
                <a:latin typeface="微软雅黑" panose="020B0503020204020204" pitchFamily="34" charset="-122"/>
                <a:ea typeface="微软雅黑" panose="020B0503020204020204" pitchFamily="34" charset="-122"/>
                <a:sym typeface="+mn-lt"/>
              </a:rPr>
              <a:t>响应状态码断言是对HTTP响应的状态码进行断言。在Postman中，有</a:t>
            </a:r>
            <a:r>
              <a:rPr kumimoji="0" lang="zh-CN" altLang="en-US" sz="1800" i="0" u="none" strike="noStrike" cap="none" spc="0" normalizeH="0" baseline="0" dirty="0" smtClean="0">
                <a:solidFill>
                  <a:srgbClr val="0070C0"/>
                </a:solidFill>
                <a:latin typeface="微软雅黑" panose="020B0503020204020204" pitchFamily="34" charset="-122"/>
                <a:ea typeface="微软雅黑" panose="020B0503020204020204" pitchFamily="34" charset="-122"/>
                <a:sym typeface="+mn-lt"/>
              </a:rPr>
              <a:t>2种方式</a:t>
            </a:r>
            <a:r>
              <a:rPr kumimoji="0" lang="zh-CN" altLang="en-US" sz="1800" i="0" u="none" strike="noStrike" cap="none" spc="0" normalizeH="0" baseline="0" dirty="0" smtClean="0">
                <a:solidFill>
                  <a:schemeClr val="tx1">
                    <a:lumMod val="75000"/>
                    <a:lumOff val="25000"/>
                  </a:schemeClr>
                </a:solidFill>
                <a:latin typeface="微软雅黑" panose="020B0503020204020204" pitchFamily="34" charset="-122"/>
                <a:ea typeface="微软雅黑" panose="020B0503020204020204" pitchFamily="34" charset="-122"/>
                <a:sym typeface="+mn-lt"/>
              </a:rPr>
              <a:t>实现响应状态码断言。</a:t>
            </a:r>
            <a:endParaRPr kumimoji="0" lang="zh-CN" altLang="en-US" sz="1800" i="0" u="none" strike="noStrike" cap="none" spc="0" normalizeH="0" baseline="0" dirty="0" smtClean="0">
              <a:solidFill>
                <a:schemeClr val="tx1">
                  <a:lumMod val="75000"/>
                  <a:lumOff val="25000"/>
                </a:schemeClr>
              </a:solidFill>
              <a:latin typeface="微软雅黑" panose="020B0503020204020204" pitchFamily="34" charset="-122"/>
              <a:ea typeface="微软雅黑" panose="020B0503020204020204" pitchFamily="34" charset="-122"/>
              <a:sym typeface="+mn-lt"/>
            </a:endParaRPr>
          </a:p>
        </p:txBody>
      </p:sp>
      <p:sp>
        <p:nvSpPr>
          <p:cNvPr id="10" name="TextBox 13"/>
          <p:cNvSpPr txBox="1">
            <a:spLocks noChangeArrowheads="1"/>
          </p:cNvSpPr>
          <p:nvPr/>
        </p:nvSpPr>
        <p:spPr bwMode="auto">
          <a:xfrm>
            <a:off x="1588453" y="3213492"/>
            <a:ext cx="1627737" cy="953135"/>
          </a:xfrm>
          <a:prstGeom prst="rect">
            <a:avLst/>
          </a:prstGeom>
          <a:gradFill rotWithShape="0">
            <a:gsLst>
              <a:gs pos="0">
                <a:srgbClr val="00B0F0"/>
              </a:gs>
              <a:gs pos="50000">
                <a:srgbClr val="00B0F0"/>
              </a:gs>
              <a:gs pos="100000">
                <a:srgbClr val="9FD8FF"/>
              </a:gs>
            </a:gsLst>
            <a:lin ang="5400000" scaled="0"/>
          </a:gra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en-US" altLang="zh-CN" sz="1600" b="1" dirty="0">
              <a:solidFill>
                <a:schemeClr val="bg1"/>
              </a:solidFill>
              <a:latin typeface="微软雅黑" panose="020B0503020204020204" pitchFamily="34" charset="-122"/>
              <a:ea typeface="微软雅黑" panose="020B0503020204020204" pitchFamily="34" charset="-122"/>
            </a:endParaRPr>
          </a:p>
          <a:p>
            <a:pPr algn="ctr"/>
            <a:r>
              <a:rPr lang="zh-CN" altLang="en-US" sz="2400" b="1" dirty="0">
                <a:solidFill>
                  <a:schemeClr val="bg1"/>
                </a:solidFill>
                <a:latin typeface="微软雅黑" panose="020B0503020204020204" pitchFamily="34" charset="-122"/>
                <a:ea typeface="微软雅黑" panose="020B0503020204020204" pitchFamily="34" charset="-122"/>
              </a:rPr>
              <a:t>第</a:t>
            </a:r>
            <a:r>
              <a:rPr lang="en-US" altLang="zh-CN" sz="2400" b="1" dirty="0">
                <a:solidFill>
                  <a:schemeClr val="bg1"/>
                </a:solidFill>
                <a:latin typeface="微软雅黑" panose="020B0503020204020204" pitchFamily="34" charset="-122"/>
                <a:ea typeface="微软雅黑" panose="020B0503020204020204" pitchFamily="34" charset="-122"/>
              </a:rPr>
              <a:t>1</a:t>
            </a:r>
            <a:r>
              <a:rPr lang="zh-CN" altLang="en-US" sz="2400" b="1" dirty="0">
                <a:solidFill>
                  <a:schemeClr val="bg1"/>
                </a:solidFill>
                <a:latin typeface="微软雅黑" panose="020B0503020204020204" pitchFamily="34" charset="-122"/>
                <a:ea typeface="微软雅黑" panose="020B0503020204020204" pitchFamily="34" charset="-122"/>
              </a:rPr>
              <a:t>种方式</a:t>
            </a:r>
            <a:endParaRPr lang="zh-CN" altLang="en-US" sz="2400" b="1" dirty="0">
              <a:solidFill>
                <a:schemeClr val="bg1"/>
              </a:solidFill>
              <a:latin typeface="微软雅黑" panose="020B0503020204020204" pitchFamily="34" charset="-122"/>
              <a:ea typeface="微软雅黑" panose="020B0503020204020204" pitchFamily="34" charset="-122"/>
            </a:endParaRPr>
          </a:p>
          <a:p>
            <a:pPr algn="ctr"/>
            <a:endParaRPr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11" name="折角形 10"/>
          <p:cNvSpPr/>
          <p:nvPr/>
        </p:nvSpPr>
        <p:spPr bwMode="auto">
          <a:xfrm>
            <a:off x="3215640" y="3213735"/>
            <a:ext cx="7133590" cy="939800"/>
          </a:xfrm>
          <a:prstGeom prst="foldedCorner">
            <a:avLst/>
          </a:prstGeom>
          <a:solidFill>
            <a:schemeClr val="accent1">
              <a:lumMod val="40000"/>
              <a:lumOff val="60000"/>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a:lnSpc>
                <a:spcPct val="150000"/>
              </a:lnSpc>
              <a:defRPr/>
            </a:pP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在HTTP请求</a:t>
            </a:r>
            <a:r>
              <a:rPr lang="zh-CN" altLang="en-US" sz="1600">
                <a:solidFill>
                  <a:schemeClr val="tx1">
                    <a:lumMod val="75000"/>
                    <a:lumOff val="25000"/>
                  </a:schemeClr>
                </a:solidFill>
                <a:latin typeface="微软雅黑" panose="020B0503020204020204" pitchFamily="34" charset="-122"/>
                <a:ea typeface="微软雅黑" panose="020B0503020204020204" pitchFamily="34" charset="-122"/>
              </a:rPr>
              <a:t>中</a:t>
            </a:r>
            <a:r>
              <a:rPr lang="zh-CN" altLang="en-US" sz="1600" smtClean="0">
                <a:solidFill>
                  <a:schemeClr val="tx1">
                    <a:lumMod val="75000"/>
                    <a:lumOff val="25000"/>
                  </a:schemeClr>
                </a:solidFill>
                <a:latin typeface="微软雅黑" panose="020B0503020204020204" pitchFamily="34" charset="-122"/>
                <a:ea typeface="微软雅黑" panose="020B0503020204020204" pitchFamily="34" charset="-122"/>
              </a:rPr>
              <a:t>单击“</a:t>
            </a:r>
            <a:r>
              <a:rPr lang="zh-CN" altLang="en-US" sz="1600">
                <a:solidFill>
                  <a:schemeClr val="tx1">
                    <a:lumMod val="75000"/>
                    <a:lumOff val="25000"/>
                  </a:schemeClr>
                </a:solidFill>
                <a:latin typeface="微软雅黑" panose="020B0503020204020204" pitchFamily="34" charset="-122"/>
                <a:ea typeface="微软雅黑" panose="020B0503020204020204" pitchFamily="34" charset="-122"/>
              </a:rPr>
              <a:t>Tests</a:t>
            </a:r>
            <a:r>
              <a:rPr lang="zh-CN" altLang="en-US" sz="1600" smtClean="0">
                <a:solidFill>
                  <a:schemeClr val="tx1">
                    <a:lumMod val="75000"/>
                    <a:lumOff val="25000"/>
                  </a:schemeClr>
                </a:solidFill>
                <a:latin typeface="微软雅黑" panose="020B0503020204020204" pitchFamily="34" charset="-122"/>
                <a:ea typeface="微软雅黑" panose="020B0503020204020204" pitchFamily="34" charset="-122"/>
              </a:rPr>
              <a:t>”标签</a:t>
            </a:r>
            <a:r>
              <a:rPr lang="zh-CN" altLang="en-US" sz="160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1600" smtClean="0">
                <a:solidFill>
                  <a:schemeClr val="tx1">
                    <a:lumMod val="75000"/>
                    <a:lumOff val="25000"/>
                  </a:schemeClr>
                </a:solidFill>
                <a:latin typeface="微软雅黑" panose="020B0503020204020204" pitchFamily="34" charset="-122"/>
                <a:ea typeface="微软雅黑" panose="020B0503020204020204" pitchFamily="34" charset="-122"/>
              </a:rPr>
              <a:t>在其下方</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空白区域</a:t>
            </a:r>
            <a:r>
              <a:rPr lang="zh-CN" altLang="en-US" sz="1600">
                <a:solidFill>
                  <a:srgbClr val="0070C0"/>
                </a:solidFill>
                <a:latin typeface="微软雅黑" panose="020B0503020204020204" pitchFamily="34" charset="-122"/>
                <a:ea typeface="微软雅黑" panose="020B0503020204020204" pitchFamily="34" charset="-122"/>
              </a:rPr>
              <a:t>手动</a:t>
            </a:r>
            <a:r>
              <a:rPr lang="zh-CN" altLang="en-US" sz="1600" smtClean="0">
                <a:solidFill>
                  <a:srgbClr val="0070C0"/>
                </a:solidFill>
                <a:latin typeface="微软雅黑" panose="020B0503020204020204" pitchFamily="34" charset="-122"/>
                <a:ea typeface="微软雅黑" panose="020B0503020204020204" pitchFamily="34" charset="-122"/>
              </a:rPr>
              <a:t>编写响应</a:t>
            </a:r>
            <a:r>
              <a:rPr lang="zh-CN" altLang="en-US" sz="1600">
                <a:solidFill>
                  <a:srgbClr val="0070C0"/>
                </a:solidFill>
                <a:latin typeface="微软雅黑" panose="020B0503020204020204" pitchFamily="34" charset="-122"/>
                <a:ea typeface="微软雅黑" panose="020B0503020204020204" pitchFamily="34" charset="-122"/>
              </a:rPr>
              <a:t>状态</a:t>
            </a:r>
            <a:r>
              <a:rPr lang="zh-CN" altLang="en-US" sz="1600" smtClean="0">
                <a:solidFill>
                  <a:srgbClr val="0070C0"/>
                </a:solidFill>
                <a:latin typeface="微软雅黑" panose="020B0503020204020204" pitchFamily="34" charset="-122"/>
                <a:ea typeface="微软雅黑" panose="020B0503020204020204" pitchFamily="34" charset="-122"/>
              </a:rPr>
              <a:t>码断言的</a:t>
            </a:r>
            <a:r>
              <a:rPr lang="zh-CN" altLang="en-US" sz="1600" dirty="0">
                <a:solidFill>
                  <a:srgbClr val="0070C0"/>
                </a:solidFill>
                <a:latin typeface="微软雅黑" panose="020B0503020204020204" pitchFamily="34" charset="-122"/>
                <a:ea typeface="微软雅黑" panose="020B0503020204020204" pitchFamily="34" charset="-122"/>
              </a:rPr>
              <a:t>代码</a:t>
            </a:r>
            <a:r>
              <a:rPr lang="zh-CN" altLang="en-US" sz="1600" dirty="0">
                <a:solidFill>
                  <a:schemeClr val="tx1"/>
                </a:solidFill>
                <a:latin typeface="微软雅黑" panose="020B0503020204020204" pitchFamily="34" charset="-122"/>
                <a:ea typeface="微软雅黑" panose="020B0503020204020204" pitchFamily="34" charset="-122"/>
              </a:rPr>
              <a:t>。</a:t>
            </a:r>
            <a:endParaRPr lang="zh-CN" altLang="en-US" sz="1600" dirty="0">
              <a:solidFill>
                <a:schemeClr val="tx1"/>
              </a:solidFill>
              <a:latin typeface="微软雅黑" panose="020B0503020204020204" pitchFamily="34" charset="-122"/>
              <a:ea typeface="微软雅黑" panose="020B0503020204020204" pitchFamily="34" charset="-122"/>
            </a:endParaRPr>
          </a:p>
        </p:txBody>
      </p:sp>
      <p:sp>
        <p:nvSpPr>
          <p:cNvPr id="12" name="折角形 11"/>
          <p:cNvSpPr/>
          <p:nvPr/>
        </p:nvSpPr>
        <p:spPr bwMode="auto">
          <a:xfrm>
            <a:off x="3217545" y="4498340"/>
            <a:ext cx="7131685" cy="953770"/>
          </a:xfrm>
          <a:prstGeom prst="foldedCorner">
            <a:avLst/>
          </a:prstGeom>
          <a:solidFill>
            <a:srgbClr val="D1C7FD">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a:lnSpc>
                <a:spcPct val="150000"/>
              </a:lnSpc>
              <a:defRPr/>
            </a:pP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首先在HTTP请求</a:t>
            </a:r>
            <a:r>
              <a:rPr lang="zh-CN" altLang="en-US" sz="1600">
                <a:solidFill>
                  <a:schemeClr val="tx1">
                    <a:lumMod val="75000"/>
                    <a:lumOff val="25000"/>
                  </a:schemeClr>
                </a:solidFill>
                <a:latin typeface="微软雅黑" panose="020B0503020204020204" pitchFamily="34" charset="-122"/>
                <a:ea typeface="微软雅黑" panose="020B0503020204020204" pitchFamily="34" charset="-122"/>
              </a:rPr>
              <a:t>中</a:t>
            </a:r>
            <a:r>
              <a:rPr lang="zh-CN" altLang="en-US" sz="1600" smtClean="0">
                <a:solidFill>
                  <a:schemeClr val="tx1">
                    <a:lumMod val="75000"/>
                    <a:lumOff val="25000"/>
                  </a:schemeClr>
                </a:solidFill>
                <a:latin typeface="微软雅黑" panose="020B0503020204020204" pitchFamily="34" charset="-122"/>
                <a:ea typeface="微软雅黑" panose="020B0503020204020204" pitchFamily="34" charset="-122"/>
              </a:rPr>
              <a:t>单击“</a:t>
            </a:r>
            <a:r>
              <a:rPr lang="zh-CN" altLang="en-US" sz="1600">
                <a:solidFill>
                  <a:schemeClr val="tx1">
                    <a:lumMod val="75000"/>
                    <a:lumOff val="25000"/>
                  </a:schemeClr>
                </a:solidFill>
                <a:latin typeface="微软雅黑" panose="020B0503020204020204" pitchFamily="34" charset="-122"/>
                <a:ea typeface="微软雅黑" panose="020B0503020204020204" pitchFamily="34" charset="-122"/>
              </a:rPr>
              <a:t>Tests</a:t>
            </a:r>
            <a:r>
              <a:rPr lang="zh-CN" altLang="en-US" sz="1600" smtClean="0">
                <a:solidFill>
                  <a:schemeClr val="tx1">
                    <a:lumMod val="75000"/>
                    <a:lumOff val="25000"/>
                  </a:schemeClr>
                </a:solidFill>
                <a:latin typeface="微软雅黑" panose="020B0503020204020204" pitchFamily="34" charset="-122"/>
                <a:ea typeface="微软雅黑" panose="020B0503020204020204" pitchFamily="34" charset="-122"/>
              </a:rPr>
              <a:t>”标签</a:t>
            </a:r>
            <a:r>
              <a:rPr lang="zh-CN" altLang="en-US" sz="160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然后单击Postman主窗口右侧的“Status code:Code is 200”，</a:t>
            </a:r>
            <a:r>
              <a:rPr lang="zh-CN" altLang="en-US" sz="1600">
                <a:solidFill>
                  <a:srgbClr val="0070C0"/>
                </a:solidFill>
                <a:latin typeface="微软雅黑" panose="020B0503020204020204" pitchFamily="34" charset="-122"/>
                <a:ea typeface="微软雅黑" panose="020B0503020204020204" pitchFamily="34" charset="-122"/>
              </a:rPr>
              <a:t>自动</a:t>
            </a:r>
            <a:r>
              <a:rPr lang="zh-CN" altLang="en-US" sz="1600" smtClean="0">
                <a:solidFill>
                  <a:srgbClr val="0070C0"/>
                </a:solidFill>
                <a:latin typeface="微软雅黑" panose="020B0503020204020204" pitchFamily="34" charset="-122"/>
                <a:ea typeface="微软雅黑" panose="020B0503020204020204" pitchFamily="34" charset="-122"/>
              </a:rPr>
              <a:t>生成响应</a:t>
            </a:r>
            <a:r>
              <a:rPr lang="zh-CN" altLang="en-US" sz="1600">
                <a:solidFill>
                  <a:srgbClr val="0070C0"/>
                </a:solidFill>
                <a:latin typeface="微软雅黑" panose="020B0503020204020204" pitchFamily="34" charset="-122"/>
                <a:ea typeface="微软雅黑" panose="020B0503020204020204" pitchFamily="34" charset="-122"/>
              </a:rPr>
              <a:t>状态</a:t>
            </a:r>
            <a:r>
              <a:rPr lang="zh-CN" altLang="en-US" sz="1600" smtClean="0">
                <a:solidFill>
                  <a:srgbClr val="0070C0"/>
                </a:solidFill>
                <a:latin typeface="微软雅黑" panose="020B0503020204020204" pitchFamily="34" charset="-122"/>
                <a:ea typeface="微软雅黑" panose="020B0503020204020204" pitchFamily="34" charset="-122"/>
              </a:rPr>
              <a:t>码断言的</a:t>
            </a:r>
            <a:r>
              <a:rPr lang="zh-CN" altLang="en-US" sz="1600" dirty="0">
                <a:solidFill>
                  <a:srgbClr val="0070C0"/>
                </a:solidFill>
                <a:latin typeface="微软雅黑" panose="020B0503020204020204" pitchFamily="34" charset="-122"/>
                <a:ea typeface="微软雅黑" panose="020B0503020204020204" pitchFamily="34" charset="-122"/>
              </a:rPr>
              <a:t>代码模板</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a:t>
            </a:r>
            <a:endPar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3" name="TextBox 8"/>
          <p:cNvSpPr txBox="1">
            <a:spLocks noChangeArrowheads="1"/>
          </p:cNvSpPr>
          <p:nvPr/>
        </p:nvSpPr>
        <p:spPr bwMode="auto">
          <a:xfrm>
            <a:off x="1588453" y="4498248"/>
            <a:ext cx="1628231" cy="953135"/>
          </a:xfrm>
          <a:prstGeom prst="rect">
            <a:avLst/>
          </a:prstGeom>
          <a:gradFill rotWithShape="0">
            <a:gsLst>
              <a:gs pos="0">
                <a:srgbClr val="008DF6"/>
              </a:gs>
              <a:gs pos="50000">
                <a:srgbClr val="00B0F0"/>
              </a:gs>
              <a:gs pos="100000">
                <a:srgbClr val="9FD8FF"/>
              </a:gs>
            </a:gsLst>
            <a:lin ang="5400000" scaled="0"/>
          </a:gra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en-US" altLang="zh-CN" sz="1600" b="1" dirty="0">
              <a:solidFill>
                <a:schemeClr val="bg1"/>
              </a:solidFill>
              <a:latin typeface="微软雅黑" panose="020B0503020204020204" pitchFamily="34" charset="-122"/>
              <a:ea typeface="微软雅黑" panose="020B0503020204020204" pitchFamily="34" charset="-122"/>
            </a:endParaRPr>
          </a:p>
          <a:p>
            <a:pPr algn="ctr"/>
            <a:r>
              <a:rPr lang="zh-CN" altLang="en-US" b="1" dirty="0">
                <a:solidFill>
                  <a:schemeClr val="bg1"/>
                </a:solidFill>
                <a:latin typeface="微软雅黑" panose="020B0503020204020204" pitchFamily="34" charset="-122"/>
                <a:ea typeface="微软雅黑" panose="020B0503020204020204" pitchFamily="34" charset="-122"/>
                <a:sym typeface="+mn-ea"/>
              </a:rPr>
              <a:t>第</a:t>
            </a:r>
            <a:r>
              <a:rPr lang="en-US" altLang="zh-CN" b="1" dirty="0">
                <a:solidFill>
                  <a:schemeClr val="bg1"/>
                </a:solidFill>
                <a:latin typeface="微软雅黑" panose="020B0503020204020204" pitchFamily="34" charset="-122"/>
                <a:ea typeface="微软雅黑" panose="020B0503020204020204" pitchFamily="34" charset="-122"/>
                <a:sym typeface="+mn-ea"/>
              </a:rPr>
              <a:t>2</a:t>
            </a:r>
            <a:r>
              <a:rPr lang="zh-CN" altLang="en-US" b="1" dirty="0">
                <a:solidFill>
                  <a:schemeClr val="bg1"/>
                </a:solidFill>
                <a:latin typeface="微软雅黑" panose="020B0503020204020204" pitchFamily="34" charset="-122"/>
                <a:ea typeface="微软雅黑" panose="020B0503020204020204" pitchFamily="34" charset="-122"/>
                <a:sym typeface="+mn-ea"/>
              </a:rPr>
              <a:t>种方式</a:t>
            </a:r>
            <a:endParaRPr lang="zh-CN" altLang="en-US" sz="2400" b="1" dirty="0">
              <a:solidFill>
                <a:schemeClr val="bg1"/>
              </a:solidFill>
              <a:latin typeface="微软雅黑" panose="020B0503020204020204" pitchFamily="34" charset="-122"/>
              <a:ea typeface="微软雅黑" panose="020B0503020204020204" pitchFamily="34" charset="-122"/>
            </a:endParaRPr>
          </a:p>
          <a:p>
            <a:pPr algn="ctr"/>
            <a:endParaRPr lang="zh-CN" altLang="en-US" sz="16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0" advTm="3000"/>
    </mc:Choice>
    <mc:Fallback>
      <p:transition advTm="3000"/>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p:nvPr/>
        </p:nvSpPr>
        <p:spPr>
          <a:xfrm>
            <a:off x="1143691" y="266995"/>
            <a:ext cx="3895536"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sz="2400" b="1" dirty="0">
                <a:solidFill>
                  <a:srgbClr val="595959"/>
                </a:solidFill>
                <a:latin typeface="微软雅黑" panose="020B0503020204020204" pitchFamily="34" charset="-122"/>
                <a:ea typeface="微软雅黑" panose="020B0503020204020204" pitchFamily="34" charset="-122"/>
                <a:cs typeface="+mn-ea"/>
                <a:sym typeface="+mn-lt"/>
              </a:rPr>
              <a:t>4.4.1	Postman断言</a:t>
            </a:r>
            <a:endParaRPr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6" name="1"/>
          <p:cNvSpPr txBox="1"/>
          <p:nvPr>
            <p:custDataLst>
              <p:tags r:id="rId1"/>
            </p:custDataLst>
          </p:nvPr>
        </p:nvSpPr>
        <p:spPr>
          <a:xfrm>
            <a:off x="1343025" y="837794"/>
            <a:ext cx="9693910" cy="922020"/>
          </a:xfrm>
          <a:prstGeom prst="rect">
            <a:avLst/>
          </a:prstGeom>
          <a:noFill/>
          <a:ln>
            <a:noFill/>
          </a:ln>
        </p:spPr>
        <p:txBody>
          <a:bodyPr wrap="square" rtlCol="0">
            <a:spAutoFit/>
          </a:bodyPr>
          <a:lstStyle/>
          <a:p>
            <a:pPr marL="0" marR="0" lvl="0" algn="l" defTabSz="457200" eaLnBrk="1" fontAlgn="auto" latinLnBrk="0" hangingPunct="1">
              <a:lnSpc>
                <a:spcPct val="150000"/>
              </a:lnSpc>
              <a:spcBef>
                <a:spcPts val="0"/>
              </a:spcBef>
              <a:spcAft>
                <a:spcPts val="0"/>
              </a:spcAft>
              <a:buClrTx/>
              <a:buSzTx/>
              <a:buFontTx/>
              <a:buNone/>
              <a:defRPr/>
            </a:pPr>
            <a:r>
              <a:rPr kumimoji="0" lang="zh-CN" altLang="en-US" sz="1800" i="0" u="none" strike="noStrike" cap="none" spc="0" normalizeH="0" baseline="0" dirty="0" smtClean="0">
                <a:solidFill>
                  <a:schemeClr val="tx1">
                    <a:lumMod val="75000"/>
                    <a:lumOff val="25000"/>
                  </a:schemeClr>
                </a:solidFill>
                <a:latin typeface="微软雅黑" panose="020B0503020204020204" pitchFamily="34" charset="-122"/>
                <a:ea typeface="微软雅黑" panose="020B0503020204020204" pitchFamily="34" charset="-122"/>
                <a:sym typeface="+mn-lt"/>
              </a:rPr>
              <a:t>由于第2种方式比较方便，一般会选择使用第2种方式，使用</a:t>
            </a:r>
            <a:r>
              <a:rPr kumimoji="0" lang="zh-CN" altLang="en-US" sz="1800" i="0" u="none" strike="noStrike" cap="none" spc="0" normalizeH="0" baseline="0" dirty="0" smtClean="0">
                <a:solidFill>
                  <a:srgbClr val="0070C0"/>
                </a:solidFill>
                <a:latin typeface="微软雅黑" panose="020B0503020204020204" pitchFamily="34" charset="-122"/>
                <a:ea typeface="微软雅黑" panose="020B0503020204020204" pitchFamily="34" charset="-122"/>
                <a:sym typeface="+mn-lt"/>
              </a:rPr>
              <a:t>第2种方式</a:t>
            </a:r>
            <a:r>
              <a:rPr kumimoji="0" lang="zh-CN" altLang="en-US" sz="1800" i="0" u="none" strike="noStrike" cap="none" spc="0" normalizeH="0" baseline="0" smtClean="0">
                <a:solidFill>
                  <a:srgbClr val="0070C0"/>
                </a:solidFill>
                <a:latin typeface="微软雅黑" panose="020B0503020204020204" pitchFamily="34" charset="-122"/>
                <a:ea typeface="微软雅黑" panose="020B0503020204020204" pitchFamily="34" charset="-122"/>
                <a:sym typeface="+mn-lt"/>
              </a:rPr>
              <a:t>生成的响应状态码断言的</a:t>
            </a:r>
            <a:r>
              <a:rPr kumimoji="0" lang="zh-CN" altLang="en-US" sz="1800" i="0" u="none" strike="noStrike" cap="none" spc="0" normalizeH="0" baseline="0" dirty="0" smtClean="0">
                <a:solidFill>
                  <a:srgbClr val="0070C0"/>
                </a:solidFill>
                <a:latin typeface="微软雅黑" panose="020B0503020204020204" pitchFamily="34" charset="-122"/>
                <a:ea typeface="微软雅黑" panose="020B0503020204020204" pitchFamily="34" charset="-122"/>
                <a:sym typeface="+mn-lt"/>
              </a:rPr>
              <a:t>代码模板</a:t>
            </a:r>
            <a:r>
              <a:rPr kumimoji="0" lang="zh-CN" altLang="en-US" sz="1800" i="0" u="none" strike="noStrike" cap="none" spc="0" normalizeH="0" baseline="0" dirty="0" smtClean="0">
                <a:solidFill>
                  <a:schemeClr val="tx1">
                    <a:lumMod val="75000"/>
                    <a:lumOff val="25000"/>
                  </a:schemeClr>
                </a:solidFill>
                <a:latin typeface="微软雅黑" panose="020B0503020204020204" pitchFamily="34" charset="-122"/>
                <a:ea typeface="微软雅黑" panose="020B0503020204020204" pitchFamily="34" charset="-122"/>
                <a:sym typeface="+mn-lt"/>
              </a:rPr>
              <a:t>如下图所示。</a:t>
            </a:r>
            <a:endParaRPr kumimoji="0" lang="zh-CN" altLang="en-US" sz="1800" i="0" u="none" strike="noStrike" cap="none" spc="0" normalizeH="0" baseline="0" dirty="0" smtClean="0">
              <a:solidFill>
                <a:schemeClr val="tx1">
                  <a:lumMod val="75000"/>
                  <a:lumOff val="25000"/>
                </a:schemeClr>
              </a:solidFill>
              <a:latin typeface="微软雅黑" panose="020B0503020204020204" pitchFamily="34" charset="-122"/>
              <a:ea typeface="微软雅黑" panose="020B0503020204020204" pitchFamily="34" charset="-122"/>
              <a:sym typeface="+mn-lt"/>
            </a:endParaRPr>
          </a:p>
        </p:txBody>
      </p:sp>
      <p:pic>
        <p:nvPicPr>
          <p:cNvPr id="2" name="图片 1" descr="111"/>
          <p:cNvPicPr>
            <a:picLocks noChangeAspect="1"/>
          </p:cNvPicPr>
          <p:nvPr/>
        </p:nvPicPr>
        <p:blipFill>
          <a:blip r:embed="rId2"/>
          <a:stretch>
            <a:fillRect/>
          </a:stretch>
        </p:blipFill>
        <p:spPr>
          <a:xfrm>
            <a:off x="1487206" y="1989794"/>
            <a:ext cx="9051290" cy="4131945"/>
          </a:xfrm>
          <a:prstGeom prst="rect">
            <a:avLst/>
          </a:prstGeom>
          <a:ln>
            <a:solidFill>
              <a:schemeClr val="bg1">
                <a:lumMod val="65000"/>
              </a:schemeClr>
            </a:solidFill>
          </a:ln>
        </p:spPr>
      </p:pic>
    </p:spTree>
  </p:cSld>
  <p:clrMapOvr>
    <a:masterClrMapping/>
  </p:clrMapOvr>
  <mc:AlternateContent xmlns:mc="http://schemas.openxmlformats.org/markup-compatibility/2006">
    <mc:Choice xmlns:p14="http://schemas.microsoft.com/office/powerpoint/2010/main" Requires="p14">
      <p:transition p14:dur="0" advTm="3000"/>
    </mc:Choice>
    <mc:Fallback>
      <p:transition advTm="3000"/>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p:nvPr/>
        </p:nvSpPr>
        <p:spPr>
          <a:xfrm>
            <a:off x="1143691" y="266995"/>
            <a:ext cx="3895536"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sz="2400" b="1" dirty="0">
                <a:solidFill>
                  <a:srgbClr val="595959"/>
                </a:solidFill>
                <a:latin typeface="微软雅黑" panose="020B0503020204020204" pitchFamily="34" charset="-122"/>
                <a:ea typeface="微软雅黑" panose="020B0503020204020204" pitchFamily="34" charset="-122"/>
                <a:cs typeface="+mn-ea"/>
                <a:sym typeface="+mn-lt"/>
              </a:rPr>
              <a:t>4.4.1	Postman断言</a:t>
            </a:r>
            <a:endParaRPr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6" name="1"/>
          <p:cNvSpPr txBox="1"/>
          <p:nvPr>
            <p:custDataLst>
              <p:tags r:id="rId1"/>
            </p:custDataLst>
          </p:nvPr>
        </p:nvSpPr>
        <p:spPr>
          <a:xfrm>
            <a:off x="1343025" y="837565"/>
            <a:ext cx="9693910" cy="1337945"/>
          </a:xfrm>
          <a:prstGeom prst="rect">
            <a:avLst/>
          </a:prstGeom>
          <a:noFill/>
          <a:ln>
            <a:noFill/>
          </a:ln>
        </p:spPr>
        <p:txBody>
          <a:bodyPr wrap="square" rtlCol="0">
            <a:spAutoFit/>
          </a:bodyPr>
          <a:lstStyle/>
          <a:p>
            <a:pPr marL="0" marR="0" lvl="0" algn="l" defTabSz="457200" eaLnBrk="1" fontAlgn="auto" latinLnBrk="0" hangingPunct="1">
              <a:lnSpc>
                <a:spcPct val="150000"/>
              </a:lnSpc>
              <a:spcBef>
                <a:spcPts val="0"/>
              </a:spcBef>
              <a:spcAft>
                <a:spcPts val="0"/>
              </a:spcAft>
              <a:buClrTx/>
              <a:buSzTx/>
              <a:buFontTx/>
              <a:buNone/>
              <a:defRPr/>
            </a:pPr>
            <a:r>
              <a:rPr lang="zh-CN" altLang="en-US" sz="1800" b="1" dirty="0">
                <a:solidFill>
                  <a:schemeClr val="tx1">
                    <a:lumMod val="75000"/>
                    <a:lumOff val="25000"/>
                  </a:schemeClr>
                </a:solidFill>
                <a:latin typeface="微软雅黑" panose="020B0503020204020204" pitchFamily="34" charset="-122"/>
                <a:ea typeface="微软雅黑" panose="020B0503020204020204" pitchFamily="34" charset="-122"/>
                <a:sym typeface="+mn-lt"/>
              </a:rPr>
              <a:t>2.</a:t>
            </a:r>
            <a:r>
              <a:rPr lang="en-US" altLang="zh-CN" sz="1800" b="1" dirty="0">
                <a:solidFill>
                  <a:schemeClr val="tx1">
                    <a:lumMod val="75000"/>
                    <a:lumOff val="25000"/>
                  </a:schemeClr>
                </a:solidFill>
                <a:latin typeface="微软雅黑" panose="020B0503020204020204" pitchFamily="34" charset="-122"/>
                <a:ea typeface="微软雅黑" panose="020B0503020204020204" pitchFamily="34" charset="-122"/>
                <a:sym typeface="+mn-lt"/>
              </a:rPr>
              <a:t> </a:t>
            </a:r>
            <a:r>
              <a:rPr lang="zh-CN" altLang="en-US" sz="1800" b="1" dirty="0">
                <a:solidFill>
                  <a:schemeClr val="tx1">
                    <a:lumMod val="75000"/>
                    <a:lumOff val="25000"/>
                  </a:schemeClr>
                </a:solidFill>
                <a:latin typeface="微软雅黑" panose="020B0503020204020204" pitchFamily="34" charset="-122"/>
                <a:ea typeface="微软雅黑" panose="020B0503020204020204" pitchFamily="34" charset="-122"/>
                <a:sym typeface="+mn-lt"/>
              </a:rPr>
              <a:t>包含指定字符串断言</a:t>
            </a:r>
            <a:endParaRPr lang="zh-CN" altLang="en-US" sz="1800" b="1" dirty="0">
              <a:solidFill>
                <a:schemeClr val="tx1">
                  <a:lumMod val="75000"/>
                  <a:lumOff val="25000"/>
                </a:schemeClr>
              </a:solidFill>
              <a:latin typeface="微软雅黑" panose="020B0503020204020204" pitchFamily="34" charset="-122"/>
              <a:ea typeface="微软雅黑" panose="020B0503020204020204" pitchFamily="34" charset="-122"/>
              <a:sym typeface="+mn-lt"/>
            </a:endParaRPr>
          </a:p>
          <a:p>
            <a:pPr marL="0" marR="0" lvl="0" algn="l" defTabSz="457200" eaLnBrk="1" fontAlgn="auto" latinLnBrk="0" hangingPunct="1">
              <a:lnSpc>
                <a:spcPct val="150000"/>
              </a:lnSpc>
              <a:spcBef>
                <a:spcPts val="0"/>
              </a:spcBef>
              <a:spcAft>
                <a:spcPts val="0"/>
              </a:spcAft>
              <a:buClrTx/>
              <a:buSzTx/>
              <a:buFontTx/>
              <a:buNone/>
              <a:defRPr/>
            </a:pPr>
            <a:r>
              <a:rPr kumimoji="0" lang="zh-CN" altLang="en-US" sz="1800" i="0" u="none" strike="noStrike" cap="none" spc="0" normalizeH="0" baseline="0" dirty="0" smtClean="0">
                <a:solidFill>
                  <a:schemeClr val="tx1">
                    <a:lumMod val="75000"/>
                    <a:lumOff val="25000"/>
                  </a:schemeClr>
                </a:solidFill>
                <a:latin typeface="微软雅黑" panose="020B0503020204020204" pitchFamily="34" charset="-122"/>
                <a:ea typeface="微软雅黑" panose="020B0503020204020204" pitchFamily="34" charset="-122"/>
                <a:sym typeface="+mn-lt"/>
              </a:rPr>
              <a:t>包含指定字符串断言是指对HTTP响应中的</a:t>
            </a:r>
            <a:r>
              <a:rPr kumimoji="0" lang="zh-CN" altLang="en-US" sz="1800" i="0" u="none" strike="noStrike" cap="none" spc="0" normalizeH="0" baseline="0" dirty="0" smtClean="0">
                <a:solidFill>
                  <a:srgbClr val="0070C0"/>
                </a:solidFill>
                <a:latin typeface="微软雅黑" panose="020B0503020204020204" pitchFamily="34" charset="-122"/>
                <a:ea typeface="微软雅黑" panose="020B0503020204020204" pitchFamily="34" charset="-122"/>
                <a:sym typeface="+mn-lt"/>
              </a:rPr>
              <a:t>某个字符串进行</a:t>
            </a:r>
            <a:r>
              <a:rPr kumimoji="0" lang="zh-CN" altLang="en-US" sz="1800" i="0" u="none" strike="noStrike" cap="none" spc="0" normalizeH="0" baseline="0" smtClean="0">
                <a:solidFill>
                  <a:srgbClr val="0070C0"/>
                </a:solidFill>
                <a:latin typeface="微软雅黑" panose="020B0503020204020204" pitchFamily="34" charset="-122"/>
                <a:ea typeface="微软雅黑" panose="020B0503020204020204" pitchFamily="34" charset="-122"/>
                <a:sym typeface="+mn-lt"/>
              </a:rPr>
              <a:t>断言</a:t>
            </a:r>
            <a:r>
              <a:rPr kumimoji="0" lang="zh-CN" altLang="en-US" sz="1800" i="0" u="none" strike="noStrike" cap="none" spc="0" normalizeH="0" baseline="0" smtClean="0">
                <a:solidFill>
                  <a:schemeClr val="tx1">
                    <a:lumMod val="75000"/>
                    <a:lumOff val="25000"/>
                  </a:schemeClr>
                </a:solidFill>
                <a:latin typeface="微软雅黑" panose="020B0503020204020204" pitchFamily="34" charset="-122"/>
                <a:ea typeface="微软雅黑" panose="020B0503020204020204" pitchFamily="34" charset="-122"/>
                <a:sym typeface="+mn-lt"/>
              </a:rPr>
              <a:t>。可以手动</a:t>
            </a:r>
            <a:r>
              <a:rPr kumimoji="0" lang="zh-CN" altLang="en-US" sz="1800" i="0" u="none" strike="noStrike" cap="none" spc="0" normalizeH="0" baseline="0" dirty="0" smtClean="0">
                <a:solidFill>
                  <a:schemeClr val="tx1">
                    <a:lumMod val="75000"/>
                    <a:lumOff val="25000"/>
                  </a:schemeClr>
                </a:solidFill>
                <a:latin typeface="微软雅黑" panose="020B0503020204020204" pitchFamily="34" charset="-122"/>
                <a:ea typeface="微软雅黑" panose="020B0503020204020204" pitchFamily="34" charset="-122"/>
                <a:sym typeface="+mn-lt"/>
              </a:rPr>
              <a:t>编写包含指定字符串断言的代码或自动生成</a:t>
            </a:r>
            <a:r>
              <a:rPr kumimoji="0" lang="zh-CN" altLang="en-US" sz="1800" i="0" u="none" strike="noStrike" cap="none" spc="0" normalizeH="0" baseline="0" dirty="0" smtClean="0">
                <a:solidFill>
                  <a:srgbClr val="0070C0"/>
                </a:solidFill>
                <a:latin typeface="微软雅黑" panose="020B0503020204020204" pitchFamily="34" charset="-122"/>
                <a:ea typeface="微软雅黑" panose="020B0503020204020204" pitchFamily="34" charset="-122"/>
                <a:sym typeface="+mn-lt"/>
              </a:rPr>
              <a:t>包含指定字符串断言的代码模板</a:t>
            </a:r>
            <a:r>
              <a:rPr kumimoji="0" lang="zh-CN" altLang="en-US" sz="1800" i="0" u="none" strike="noStrike" cap="none" spc="0" normalizeH="0" baseline="0" dirty="0" smtClean="0">
                <a:solidFill>
                  <a:schemeClr val="tx1">
                    <a:lumMod val="75000"/>
                    <a:lumOff val="25000"/>
                  </a:schemeClr>
                </a:solidFill>
                <a:latin typeface="微软雅黑" panose="020B0503020204020204" pitchFamily="34" charset="-122"/>
                <a:ea typeface="微软雅黑" panose="020B0503020204020204" pitchFamily="34" charset="-122"/>
                <a:sym typeface="+mn-lt"/>
              </a:rPr>
              <a:t>，如下图所示。</a:t>
            </a:r>
            <a:endParaRPr kumimoji="0" lang="zh-CN" altLang="en-US" sz="1800" i="0" u="none" strike="noStrike" cap="none" spc="0" normalizeH="0" baseline="0" dirty="0" smtClean="0">
              <a:solidFill>
                <a:schemeClr val="tx1">
                  <a:lumMod val="75000"/>
                  <a:lumOff val="25000"/>
                </a:schemeClr>
              </a:solidFill>
              <a:latin typeface="微软雅黑" panose="020B0503020204020204" pitchFamily="34" charset="-122"/>
              <a:ea typeface="微软雅黑" panose="020B0503020204020204" pitchFamily="34" charset="-122"/>
              <a:sym typeface="+mn-lt"/>
            </a:endParaRPr>
          </a:p>
        </p:txBody>
      </p:sp>
      <p:pic>
        <p:nvPicPr>
          <p:cNvPr id="3" name="图片 2" descr="222"/>
          <p:cNvPicPr>
            <a:picLocks noChangeAspect="1"/>
          </p:cNvPicPr>
          <p:nvPr/>
        </p:nvPicPr>
        <p:blipFill>
          <a:blip r:embed="rId2"/>
          <a:stretch>
            <a:fillRect/>
          </a:stretch>
        </p:blipFill>
        <p:spPr>
          <a:xfrm>
            <a:off x="1517650" y="2349794"/>
            <a:ext cx="9344660" cy="4251960"/>
          </a:xfrm>
          <a:prstGeom prst="rect">
            <a:avLst/>
          </a:prstGeom>
          <a:ln>
            <a:solidFill>
              <a:schemeClr val="bg1">
                <a:lumMod val="65000"/>
              </a:schemeClr>
            </a:solidFill>
          </a:ln>
        </p:spPr>
      </p:pic>
    </p:spTree>
  </p:cSld>
  <p:clrMapOvr>
    <a:masterClrMapping/>
  </p:clrMapOvr>
  <mc:AlternateContent xmlns:mc="http://schemas.openxmlformats.org/markup-compatibility/2006">
    <mc:Choice xmlns:p14="http://schemas.microsoft.com/office/powerpoint/2010/main" Requires="p14">
      <p:transition p14:dur="0" advTm="3000"/>
    </mc:Choice>
    <mc:Fallback>
      <p:transition advTm="3000"/>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extBox 35"/>
          <p:cNvSpPr txBox="1">
            <a:spLocks noChangeArrowheads="1"/>
          </p:cNvSpPr>
          <p:nvPr/>
        </p:nvSpPr>
        <p:spPr bwMode="auto">
          <a:xfrm>
            <a:off x="1177255" y="1413794"/>
            <a:ext cx="9864000" cy="34470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7" tIns="60958" rIns="121917" bIns="60958">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a:lnSpc>
                <a:spcPct val="150000"/>
              </a:lnSpc>
              <a:buClrTx/>
              <a:buSzTx/>
              <a:buFontTx/>
            </a:pPr>
            <a:r>
              <a:rPr lang="zh-CN" altLang="en-US" sz="1800" dirty="0" smtClean="0">
                <a:solidFill>
                  <a:srgbClr val="0070C0"/>
                </a:solidFill>
                <a:latin typeface="微软雅黑" panose="020B0503020204020204" pitchFamily="34" charset="-122"/>
                <a:ea typeface="微软雅黑" panose="020B0503020204020204" pitchFamily="34" charset="-122"/>
              </a:rPr>
              <a:t>接口</a:t>
            </a:r>
            <a:r>
              <a:rPr lang="zh-CN" altLang="en-US" sz="1800" dirty="0" smtClean="0">
                <a:solidFill>
                  <a:srgbClr val="595959"/>
                </a:solidFill>
                <a:latin typeface="微软雅黑" panose="020B0503020204020204" pitchFamily="34" charset="-122"/>
                <a:ea typeface="微软雅黑" panose="020B0503020204020204" pitchFamily="34" charset="-122"/>
              </a:rPr>
              <a:t>是指</a:t>
            </a:r>
            <a:r>
              <a:rPr lang="zh-CN" altLang="en-US" sz="1800" dirty="0" smtClean="0">
                <a:solidFill>
                  <a:srgbClr val="0070C0"/>
                </a:solidFill>
                <a:latin typeface="微软雅黑" panose="020B0503020204020204" pitchFamily="34" charset="-122"/>
                <a:ea typeface="微软雅黑" panose="020B0503020204020204" pitchFamily="34" charset="-122"/>
              </a:rPr>
              <a:t>系统或组件之间进行信息交互的通道</a:t>
            </a:r>
            <a:r>
              <a:rPr lang="zh-CN" altLang="en-US" sz="1800" dirty="0" smtClean="0">
                <a:solidFill>
                  <a:srgbClr val="595959"/>
                </a:solidFill>
                <a:latin typeface="微软雅黑" panose="020B0503020204020204" pitchFamily="34" charset="-122"/>
                <a:ea typeface="微软雅黑" panose="020B0503020204020204" pitchFamily="34" charset="-122"/>
              </a:rPr>
              <a:t>。在软件开发的过程中，随着项目需求越来越多，软件的功能会越来越复杂，接口也会</a:t>
            </a:r>
            <a:r>
              <a:rPr lang="zh-CN" altLang="en-US" sz="1800" smtClean="0">
                <a:solidFill>
                  <a:srgbClr val="595959"/>
                </a:solidFill>
                <a:latin typeface="微软雅黑" panose="020B0503020204020204" pitchFamily="34" charset="-122"/>
                <a:ea typeface="微软雅黑" panose="020B0503020204020204" pitchFamily="34" charset="-122"/>
              </a:rPr>
              <a:t>不断增多。为了</a:t>
            </a:r>
            <a:r>
              <a:rPr lang="zh-CN" altLang="en-US" sz="1800" dirty="0" smtClean="0">
                <a:solidFill>
                  <a:srgbClr val="595959"/>
                </a:solidFill>
                <a:latin typeface="微软雅黑" panose="020B0503020204020204" pitchFamily="34" charset="-122"/>
                <a:ea typeface="微软雅黑" panose="020B0503020204020204" pitchFamily="34" charset="-122"/>
              </a:rPr>
              <a:t>确保软件系统中的接口能够正常进行信息交互和传输数据，就需要开展</a:t>
            </a:r>
            <a:r>
              <a:rPr lang="zh-CN" altLang="en-US" sz="1800" smtClean="0">
                <a:solidFill>
                  <a:srgbClr val="595959"/>
                </a:solidFill>
                <a:latin typeface="微软雅黑" panose="020B0503020204020204" pitchFamily="34" charset="-122"/>
                <a:ea typeface="微软雅黑" panose="020B0503020204020204" pitchFamily="34" charset="-122"/>
              </a:rPr>
              <a:t>接口测试。</a:t>
            </a:r>
            <a:endParaRPr lang="en-US" altLang="zh-CN" sz="1800" smtClean="0">
              <a:solidFill>
                <a:srgbClr val="595959"/>
              </a:solidFill>
              <a:latin typeface="微软雅黑" panose="020B0503020204020204" pitchFamily="34" charset="-122"/>
              <a:ea typeface="微软雅黑" panose="020B0503020204020204" pitchFamily="34" charset="-122"/>
            </a:endParaRPr>
          </a:p>
          <a:p>
            <a:pPr algn="just">
              <a:lnSpc>
                <a:spcPct val="150000"/>
              </a:lnSpc>
              <a:buClrTx/>
              <a:buSzTx/>
              <a:buFontTx/>
            </a:pPr>
            <a:endParaRPr lang="zh-CN" altLang="en-US" sz="1800" dirty="0" smtClean="0">
              <a:solidFill>
                <a:srgbClr val="595959"/>
              </a:solidFill>
              <a:latin typeface="微软雅黑" panose="020B0503020204020204" pitchFamily="34" charset="-122"/>
              <a:ea typeface="微软雅黑" panose="020B0503020204020204" pitchFamily="34" charset="-122"/>
            </a:endParaRPr>
          </a:p>
          <a:p>
            <a:pPr algn="just">
              <a:lnSpc>
                <a:spcPct val="150000"/>
              </a:lnSpc>
              <a:buClrTx/>
              <a:buSzTx/>
              <a:buFontTx/>
            </a:pPr>
            <a:r>
              <a:rPr lang="zh-CN" altLang="en-US" sz="1800" dirty="0" smtClean="0">
                <a:solidFill>
                  <a:srgbClr val="0070C0"/>
                </a:solidFill>
                <a:latin typeface="微软雅黑" panose="020B0503020204020204" pitchFamily="34" charset="-122"/>
                <a:ea typeface="微软雅黑" panose="020B0503020204020204" pitchFamily="34" charset="-122"/>
              </a:rPr>
              <a:t>接口测试是对系统组件</a:t>
            </a:r>
            <a:r>
              <a:rPr lang="zh-CN" altLang="en-US" sz="1800" smtClean="0">
                <a:solidFill>
                  <a:srgbClr val="0070C0"/>
                </a:solidFill>
                <a:latin typeface="微软雅黑" panose="020B0503020204020204" pitchFamily="34" charset="-122"/>
                <a:ea typeface="微软雅黑" panose="020B0503020204020204" pitchFamily="34" charset="-122"/>
              </a:rPr>
              <a:t>间接口进行的测试</a:t>
            </a:r>
            <a:r>
              <a:rPr lang="zh-CN" altLang="en-US" sz="1800" dirty="0" smtClean="0">
                <a:solidFill>
                  <a:srgbClr val="595959"/>
                </a:solidFill>
                <a:latin typeface="微软雅黑" panose="020B0503020204020204" pitchFamily="34" charset="-122"/>
                <a:ea typeface="微软雅黑" panose="020B0503020204020204" pitchFamily="34" charset="-122"/>
              </a:rPr>
              <a:t>，其</a:t>
            </a:r>
            <a:r>
              <a:rPr lang="zh-CN" altLang="en-US" sz="1800" dirty="0" smtClean="0">
                <a:solidFill>
                  <a:srgbClr val="0070C0"/>
                </a:solidFill>
                <a:latin typeface="微软雅黑" panose="020B0503020204020204" pitchFamily="34" charset="-122"/>
                <a:ea typeface="微软雅黑" panose="020B0503020204020204" pitchFamily="34" charset="-122"/>
              </a:rPr>
              <a:t>原理</a:t>
            </a:r>
            <a:r>
              <a:rPr lang="zh-CN" altLang="en-US" sz="1800" dirty="0" smtClean="0">
                <a:solidFill>
                  <a:srgbClr val="595959"/>
                </a:solidFill>
                <a:latin typeface="微软雅黑" panose="020B0503020204020204" pitchFamily="34" charset="-122"/>
                <a:ea typeface="微软雅黑" panose="020B0503020204020204" pitchFamily="34" charset="-122"/>
              </a:rPr>
              <a:t>是</a:t>
            </a:r>
            <a:r>
              <a:rPr lang="zh-CN" altLang="en-US" sz="1800" dirty="0" smtClean="0">
                <a:solidFill>
                  <a:srgbClr val="0070C0"/>
                </a:solidFill>
                <a:latin typeface="微软雅黑" panose="020B0503020204020204" pitchFamily="34" charset="-122"/>
                <a:ea typeface="微软雅黑" panose="020B0503020204020204" pitchFamily="34" charset="-122"/>
              </a:rPr>
              <a:t>模拟</a:t>
            </a:r>
            <a:r>
              <a:rPr lang="zh-CN" altLang="en-US" sz="1800" dirty="0" smtClean="0">
                <a:solidFill>
                  <a:srgbClr val="595959"/>
                </a:solidFill>
                <a:latin typeface="微软雅黑" panose="020B0503020204020204" pitchFamily="34" charset="-122"/>
                <a:ea typeface="微软雅黑" panose="020B0503020204020204" pitchFamily="34" charset="-122"/>
              </a:rPr>
              <a:t>客户端向服务器</a:t>
            </a:r>
            <a:r>
              <a:rPr lang="zh-CN" altLang="en-US" sz="1800" dirty="0" smtClean="0">
                <a:solidFill>
                  <a:srgbClr val="0070C0"/>
                </a:solidFill>
                <a:latin typeface="微软雅黑" panose="020B0503020204020204" pitchFamily="34" charset="-122"/>
                <a:ea typeface="微软雅黑" panose="020B0503020204020204" pitchFamily="34" charset="-122"/>
              </a:rPr>
              <a:t>发送请求</a:t>
            </a:r>
            <a:r>
              <a:rPr lang="zh-CN" altLang="en-US" sz="1800" dirty="0" smtClean="0">
                <a:solidFill>
                  <a:srgbClr val="595959"/>
                </a:solidFill>
                <a:latin typeface="微软雅黑" panose="020B0503020204020204" pitchFamily="34" charset="-122"/>
                <a:ea typeface="微软雅黑" panose="020B0503020204020204" pitchFamily="34" charset="-122"/>
              </a:rPr>
              <a:t>，服务器</a:t>
            </a:r>
            <a:r>
              <a:rPr lang="zh-CN" altLang="en-US" sz="1800" dirty="0" smtClean="0">
                <a:solidFill>
                  <a:srgbClr val="0070C0"/>
                </a:solidFill>
                <a:latin typeface="微软雅黑" panose="020B0503020204020204" pitchFamily="34" charset="-122"/>
                <a:ea typeface="微软雅黑" panose="020B0503020204020204" pitchFamily="34" charset="-122"/>
              </a:rPr>
              <a:t>接收到请求</a:t>
            </a:r>
            <a:r>
              <a:rPr lang="zh-CN" altLang="en-US" sz="1800" dirty="0" smtClean="0">
                <a:solidFill>
                  <a:srgbClr val="595959"/>
                </a:solidFill>
                <a:latin typeface="微软雅黑" panose="020B0503020204020204" pitchFamily="34" charset="-122"/>
                <a:ea typeface="微软雅黑" panose="020B0503020204020204" pitchFamily="34" charset="-122"/>
              </a:rPr>
              <a:t>后进行相应的业务处理，并</a:t>
            </a:r>
            <a:r>
              <a:rPr lang="zh-CN" altLang="en-US" sz="1800" dirty="0" smtClean="0">
                <a:solidFill>
                  <a:srgbClr val="0070C0"/>
                </a:solidFill>
                <a:latin typeface="微软雅黑" panose="020B0503020204020204" pitchFamily="34" charset="-122"/>
                <a:ea typeface="微软雅黑" panose="020B0503020204020204" pitchFamily="34" charset="-122"/>
              </a:rPr>
              <a:t>向客户端返回响应数据</a:t>
            </a:r>
            <a:r>
              <a:rPr lang="zh-CN" altLang="en-US" sz="1800" dirty="0" smtClean="0">
                <a:solidFill>
                  <a:srgbClr val="595959"/>
                </a:solidFill>
                <a:latin typeface="微软雅黑" panose="020B0503020204020204" pitchFamily="34" charset="-122"/>
                <a:ea typeface="微软雅黑" panose="020B0503020204020204" pitchFamily="34" charset="-122"/>
              </a:rPr>
              <a:t>。测试人员在进行接口测试时，需要关注软件系统中被测接口之间数据的传递、交换和控制管理过程，以及接口与接口之间是否存在逻辑依赖关系，并检测服务器向客户端返回的响应数据是否符合预期结果。</a:t>
            </a:r>
            <a:endParaRPr lang="zh-CN" altLang="en-US" sz="1800" dirty="0" smtClean="0">
              <a:solidFill>
                <a:srgbClr val="595959"/>
              </a:solidFill>
              <a:latin typeface="微软雅黑" panose="020B0503020204020204" pitchFamily="34" charset="-122"/>
              <a:ea typeface="微软雅黑" panose="020B0503020204020204" pitchFamily="34" charset="-122"/>
            </a:endParaRPr>
          </a:p>
        </p:txBody>
      </p:sp>
      <p:sp>
        <p:nvSpPr>
          <p:cNvPr id="2" name="Title 1"/>
          <p:cNvSpPr txBox="1"/>
          <p:nvPr/>
        </p:nvSpPr>
        <p:spPr>
          <a:xfrm>
            <a:off x="1143691" y="266995"/>
            <a:ext cx="3895536"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4.1</a:t>
            </a:r>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 </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接口测试简介</a:t>
            </a:r>
            <a:endParaRPr lang="zh-CN" altLang="en-US"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p:nvPr/>
        </p:nvSpPr>
        <p:spPr>
          <a:xfrm>
            <a:off x="1143691" y="266995"/>
            <a:ext cx="3895536"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sz="2400" b="1" dirty="0">
                <a:solidFill>
                  <a:srgbClr val="595959"/>
                </a:solidFill>
                <a:latin typeface="微软雅黑" panose="020B0503020204020204" pitchFamily="34" charset="-122"/>
                <a:ea typeface="微软雅黑" panose="020B0503020204020204" pitchFamily="34" charset="-122"/>
                <a:cs typeface="+mn-ea"/>
                <a:sym typeface="+mn-lt"/>
              </a:rPr>
              <a:t>4.4.1	Postman断言</a:t>
            </a:r>
            <a:endParaRPr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6" name="1"/>
          <p:cNvSpPr txBox="1"/>
          <p:nvPr>
            <p:custDataLst>
              <p:tags r:id="rId1"/>
            </p:custDataLst>
          </p:nvPr>
        </p:nvSpPr>
        <p:spPr>
          <a:xfrm>
            <a:off x="1343025" y="837565"/>
            <a:ext cx="9693910" cy="1337945"/>
          </a:xfrm>
          <a:prstGeom prst="rect">
            <a:avLst/>
          </a:prstGeom>
          <a:noFill/>
          <a:ln>
            <a:noFill/>
          </a:ln>
        </p:spPr>
        <p:txBody>
          <a:bodyPr wrap="square" rtlCol="0">
            <a:spAutoFit/>
          </a:bodyPr>
          <a:lstStyle/>
          <a:p>
            <a:pPr marL="0" marR="0" lvl="0" algn="l" defTabSz="457200" eaLnBrk="1" fontAlgn="auto" latinLnBrk="0" hangingPunct="1">
              <a:lnSpc>
                <a:spcPct val="150000"/>
              </a:lnSpc>
              <a:spcBef>
                <a:spcPts val="0"/>
              </a:spcBef>
              <a:spcAft>
                <a:spcPts val="0"/>
              </a:spcAft>
              <a:buClrTx/>
              <a:buSzTx/>
              <a:buFontTx/>
              <a:buNone/>
              <a:defRPr/>
            </a:pPr>
            <a:r>
              <a:rPr sz="1800" b="1" dirty="0">
                <a:solidFill>
                  <a:schemeClr val="tx1">
                    <a:lumMod val="75000"/>
                    <a:lumOff val="25000"/>
                  </a:schemeClr>
                </a:solidFill>
                <a:latin typeface="微软雅黑" panose="020B0503020204020204" pitchFamily="34" charset="-122"/>
                <a:ea typeface="微软雅黑" panose="020B0503020204020204" pitchFamily="34" charset="-122"/>
                <a:sym typeface="+mn-lt"/>
              </a:rPr>
              <a:t>3.</a:t>
            </a:r>
            <a:r>
              <a:rPr lang="en-US" sz="1800" b="1" dirty="0">
                <a:solidFill>
                  <a:schemeClr val="tx1">
                    <a:lumMod val="75000"/>
                    <a:lumOff val="25000"/>
                  </a:schemeClr>
                </a:solidFill>
                <a:latin typeface="微软雅黑" panose="020B0503020204020204" pitchFamily="34" charset="-122"/>
                <a:ea typeface="微软雅黑" panose="020B0503020204020204" pitchFamily="34" charset="-122"/>
                <a:sym typeface="+mn-lt"/>
              </a:rPr>
              <a:t> </a:t>
            </a:r>
            <a:r>
              <a:rPr sz="1800" b="1" dirty="0">
                <a:solidFill>
                  <a:schemeClr val="tx1">
                    <a:lumMod val="75000"/>
                    <a:lumOff val="25000"/>
                  </a:schemeClr>
                </a:solidFill>
                <a:latin typeface="微软雅黑" panose="020B0503020204020204" pitchFamily="34" charset="-122"/>
                <a:ea typeface="微软雅黑" panose="020B0503020204020204" pitchFamily="34" charset="-122"/>
                <a:sym typeface="+mn-lt"/>
              </a:rPr>
              <a:t>JSON数据断言</a:t>
            </a:r>
            <a:endParaRPr sz="1800" b="1" dirty="0">
              <a:solidFill>
                <a:schemeClr val="tx1">
                  <a:lumMod val="75000"/>
                  <a:lumOff val="25000"/>
                </a:schemeClr>
              </a:solidFill>
              <a:latin typeface="微软雅黑" panose="020B0503020204020204" pitchFamily="34" charset="-122"/>
              <a:ea typeface="微软雅黑" panose="020B0503020204020204" pitchFamily="34" charset="-122"/>
              <a:sym typeface="+mn-lt"/>
            </a:endParaRPr>
          </a:p>
          <a:p>
            <a:pPr marL="0" marR="0" lvl="0" algn="l" defTabSz="457200" eaLnBrk="1" fontAlgn="auto" latinLnBrk="0" hangingPunct="1">
              <a:lnSpc>
                <a:spcPct val="150000"/>
              </a:lnSpc>
              <a:spcBef>
                <a:spcPts val="0"/>
              </a:spcBef>
              <a:spcAft>
                <a:spcPts val="0"/>
              </a:spcAft>
              <a:buClrTx/>
              <a:buSzTx/>
              <a:buFontTx/>
              <a:buNone/>
              <a:defRPr/>
            </a:pPr>
            <a:r>
              <a:rPr kumimoji="0" lang="zh-CN" altLang="en-US" sz="1800" i="0" u="none" strike="noStrike" cap="none" spc="0" normalizeH="0" baseline="0" dirty="0" smtClean="0">
                <a:solidFill>
                  <a:schemeClr val="tx1">
                    <a:lumMod val="75000"/>
                    <a:lumOff val="25000"/>
                  </a:schemeClr>
                </a:solidFill>
                <a:latin typeface="微软雅黑" panose="020B0503020204020204" pitchFamily="34" charset="-122"/>
                <a:ea typeface="微软雅黑" panose="020B0503020204020204" pitchFamily="34" charset="-122"/>
                <a:sym typeface="+mn-lt"/>
              </a:rPr>
              <a:t>JSON数据断言是对HTTP响应中的</a:t>
            </a:r>
            <a:r>
              <a:rPr kumimoji="0" lang="zh-CN" altLang="en-US" sz="1800" i="0" u="none" strike="noStrike" cap="none" spc="0" normalizeH="0" baseline="0" dirty="0" smtClean="0">
                <a:solidFill>
                  <a:srgbClr val="0070C0"/>
                </a:solidFill>
                <a:latin typeface="微软雅黑" panose="020B0503020204020204" pitchFamily="34" charset="-122"/>
                <a:ea typeface="微软雅黑" panose="020B0503020204020204" pitchFamily="34" charset="-122"/>
                <a:sym typeface="+mn-lt"/>
              </a:rPr>
              <a:t>JSON数据进行</a:t>
            </a:r>
            <a:r>
              <a:rPr kumimoji="0" lang="zh-CN" altLang="en-US" sz="1800" i="0" u="none" strike="noStrike" cap="none" spc="0" normalizeH="0" baseline="0" smtClean="0">
                <a:solidFill>
                  <a:srgbClr val="0070C0"/>
                </a:solidFill>
                <a:latin typeface="微软雅黑" panose="020B0503020204020204" pitchFamily="34" charset="-122"/>
                <a:ea typeface="微软雅黑" panose="020B0503020204020204" pitchFamily="34" charset="-122"/>
                <a:sym typeface="+mn-lt"/>
              </a:rPr>
              <a:t>断言</a:t>
            </a:r>
            <a:r>
              <a:rPr kumimoji="0" lang="zh-CN" altLang="en-US" sz="1800" i="0" u="none" strike="noStrike" cap="none" spc="0" normalizeH="0" baseline="0" smtClean="0">
                <a:solidFill>
                  <a:schemeClr val="tx1">
                    <a:lumMod val="75000"/>
                    <a:lumOff val="25000"/>
                  </a:schemeClr>
                </a:solidFill>
                <a:latin typeface="微软雅黑" panose="020B0503020204020204" pitchFamily="34" charset="-122"/>
                <a:ea typeface="微软雅黑" panose="020B0503020204020204" pitchFamily="34" charset="-122"/>
                <a:sym typeface="+mn-lt"/>
              </a:rPr>
              <a:t>，可以手动</a:t>
            </a:r>
            <a:r>
              <a:rPr kumimoji="0" lang="zh-CN" altLang="en-US" sz="1800" i="0" u="none" strike="noStrike" cap="none" spc="0" normalizeH="0" baseline="0" dirty="0" smtClean="0">
                <a:solidFill>
                  <a:schemeClr val="tx1">
                    <a:lumMod val="75000"/>
                    <a:lumOff val="25000"/>
                  </a:schemeClr>
                </a:solidFill>
                <a:latin typeface="微软雅黑" panose="020B0503020204020204" pitchFamily="34" charset="-122"/>
                <a:ea typeface="微软雅黑" panose="020B0503020204020204" pitchFamily="34" charset="-122"/>
                <a:sym typeface="+mn-lt"/>
              </a:rPr>
              <a:t>编写JSON数据断言的代码或自动生成</a:t>
            </a:r>
            <a:r>
              <a:rPr kumimoji="0" lang="zh-CN" altLang="en-US" sz="1800" i="0" u="none" strike="noStrike" cap="none" spc="0" normalizeH="0" baseline="0" dirty="0" smtClean="0">
                <a:solidFill>
                  <a:srgbClr val="0070C0"/>
                </a:solidFill>
                <a:latin typeface="微软雅黑" panose="020B0503020204020204" pitchFamily="34" charset="-122"/>
                <a:ea typeface="微软雅黑" panose="020B0503020204020204" pitchFamily="34" charset="-122"/>
                <a:sym typeface="+mn-lt"/>
              </a:rPr>
              <a:t>JSON数据断言的代码模板</a:t>
            </a:r>
            <a:r>
              <a:rPr kumimoji="0" lang="zh-CN" altLang="en-US" sz="1800" i="0" u="none" strike="noStrike" cap="none" spc="0" normalizeH="0" baseline="0" dirty="0" smtClean="0">
                <a:solidFill>
                  <a:schemeClr val="tx1">
                    <a:lumMod val="75000"/>
                    <a:lumOff val="25000"/>
                  </a:schemeClr>
                </a:solidFill>
                <a:latin typeface="微软雅黑" panose="020B0503020204020204" pitchFamily="34" charset="-122"/>
                <a:ea typeface="微软雅黑" panose="020B0503020204020204" pitchFamily="34" charset="-122"/>
                <a:sym typeface="+mn-lt"/>
              </a:rPr>
              <a:t>，如下图所示。</a:t>
            </a:r>
            <a:endParaRPr kumimoji="0" lang="zh-CN" altLang="en-US" sz="1800" i="0" u="none" strike="noStrike" cap="none" spc="0" normalizeH="0" baseline="0" dirty="0" smtClean="0">
              <a:solidFill>
                <a:schemeClr val="tx1">
                  <a:lumMod val="75000"/>
                  <a:lumOff val="25000"/>
                </a:schemeClr>
              </a:solidFill>
              <a:latin typeface="微软雅黑" panose="020B0503020204020204" pitchFamily="34" charset="-122"/>
              <a:ea typeface="微软雅黑" panose="020B0503020204020204" pitchFamily="34" charset="-122"/>
              <a:sym typeface="+mn-lt"/>
            </a:endParaRPr>
          </a:p>
        </p:txBody>
      </p:sp>
      <p:pic>
        <p:nvPicPr>
          <p:cNvPr id="2" name="图片 1" descr="333"/>
          <p:cNvPicPr>
            <a:picLocks noChangeAspect="1"/>
          </p:cNvPicPr>
          <p:nvPr/>
        </p:nvPicPr>
        <p:blipFill>
          <a:blip r:embed="rId2"/>
          <a:stretch>
            <a:fillRect/>
          </a:stretch>
        </p:blipFill>
        <p:spPr>
          <a:xfrm>
            <a:off x="1487206" y="2349794"/>
            <a:ext cx="9142730" cy="4130040"/>
          </a:xfrm>
          <a:prstGeom prst="rect">
            <a:avLst/>
          </a:prstGeom>
          <a:ln>
            <a:solidFill>
              <a:schemeClr val="bg1">
                <a:lumMod val="65000"/>
              </a:schemeClr>
            </a:solidFill>
          </a:ln>
        </p:spPr>
      </p:pic>
    </p:spTree>
  </p:cSld>
  <p:clrMapOvr>
    <a:masterClrMapping/>
  </p:clrMapOvr>
  <mc:AlternateContent xmlns:mc="http://schemas.openxmlformats.org/markup-compatibility/2006">
    <mc:Choice xmlns:p14="http://schemas.microsoft.com/office/powerpoint/2010/main" Requires="p14">
      <p:transition p14:dur="0" advTm="3000"/>
    </mc:Choice>
    <mc:Fallback>
      <p:transition advTm="3000"/>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1"/>
          <p:cNvSpPr txBox="1"/>
          <p:nvPr>
            <p:custDataLst>
              <p:tags r:id="rId1"/>
            </p:custDataLst>
          </p:nvPr>
        </p:nvSpPr>
        <p:spPr>
          <a:xfrm>
            <a:off x="1847215" y="837565"/>
            <a:ext cx="8880475" cy="506730"/>
          </a:xfrm>
          <a:prstGeom prst="rect">
            <a:avLst/>
          </a:prstGeom>
          <a:noFill/>
          <a:ln>
            <a:noFill/>
          </a:ln>
        </p:spPr>
        <p:txBody>
          <a:bodyPr wrap="square" rtlCol="0">
            <a:spAutoFit/>
          </a:bodyPr>
          <a:lstStyle/>
          <a:p>
            <a:pPr marL="0" marR="0" lvl="0" indent="0" algn="l" defTabSz="457200" eaLnBrk="1" fontAlgn="auto" latinLnBrk="0" hangingPunct="1">
              <a:lnSpc>
                <a:spcPct val="150000"/>
              </a:lnSpc>
              <a:spcBef>
                <a:spcPts val="0"/>
              </a:spcBef>
              <a:spcAft>
                <a:spcPts val="0"/>
              </a:spcAft>
              <a:buClrTx/>
              <a:buSzTx/>
              <a:buFontTx/>
              <a:buNone/>
              <a:defRPr/>
            </a:pPr>
            <a:r>
              <a:rPr kumimoji="0" lang="zh-CN" altLang="en-US" sz="1800" i="0" u="none" strike="noStrike" cap="none" spc="0" normalizeH="0" baseline="0" dirty="0" smtClean="0">
                <a:solidFill>
                  <a:schemeClr val="tx1">
                    <a:lumMod val="75000"/>
                    <a:lumOff val="25000"/>
                  </a:schemeClr>
                </a:solidFill>
                <a:latin typeface="微软雅黑" panose="020B0503020204020204" pitchFamily="34" charset="-122"/>
                <a:ea typeface="微软雅黑" panose="020B0503020204020204" pitchFamily="34" charset="-122"/>
                <a:sym typeface="+mn-lt"/>
              </a:rPr>
              <a:t>下面通过一个案例演示断言的使用，具体操作步骤如下。</a:t>
            </a:r>
            <a:endParaRPr kumimoji="0" lang="zh-CN" altLang="en-US" sz="1800" i="0" u="none" strike="noStrike" cap="none" spc="0" normalizeH="0" baseline="0" dirty="0" smtClean="0">
              <a:solidFill>
                <a:schemeClr val="tx1">
                  <a:lumMod val="75000"/>
                  <a:lumOff val="25000"/>
                </a:schemeClr>
              </a:solidFill>
              <a:latin typeface="微软雅黑" panose="020B0503020204020204" pitchFamily="34" charset="-122"/>
              <a:ea typeface="微软雅黑" panose="020B0503020204020204" pitchFamily="34" charset="-122"/>
              <a:sym typeface="+mn-lt"/>
            </a:endParaRPr>
          </a:p>
        </p:txBody>
      </p:sp>
      <p:sp>
        <p:nvSpPr>
          <p:cNvPr id="10" name="Title 1"/>
          <p:cNvSpPr txBox="1"/>
          <p:nvPr/>
        </p:nvSpPr>
        <p:spPr>
          <a:xfrm>
            <a:off x="1143691" y="266995"/>
            <a:ext cx="3895536"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sz="2400" b="1" dirty="0">
                <a:solidFill>
                  <a:srgbClr val="595959"/>
                </a:solidFill>
                <a:latin typeface="微软雅黑" panose="020B0503020204020204" pitchFamily="34" charset="-122"/>
                <a:ea typeface="微软雅黑" panose="020B0503020204020204" pitchFamily="34" charset="-122"/>
                <a:cs typeface="+mn-ea"/>
                <a:sym typeface="+mn-lt"/>
              </a:rPr>
              <a:t>4.4.1	Postman断言</a:t>
            </a:r>
            <a:endParaRPr sz="2400" b="1" dirty="0">
              <a:solidFill>
                <a:srgbClr val="595959"/>
              </a:solidFill>
              <a:latin typeface="微软雅黑" panose="020B0503020204020204" pitchFamily="34" charset="-122"/>
              <a:ea typeface="微软雅黑" panose="020B0503020204020204" pitchFamily="34" charset="-122"/>
              <a:cs typeface="+mn-ea"/>
              <a:sym typeface="+mn-lt"/>
            </a:endParaRPr>
          </a:p>
        </p:txBody>
      </p:sp>
      <p:pic>
        <p:nvPicPr>
          <p:cNvPr id="11" name="图片 10" descr="444"/>
          <p:cNvPicPr>
            <a:picLocks noChangeAspect="1"/>
          </p:cNvPicPr>
          <p:nvPr/>
        </p:nvPicPr>
        <p:blipFill>
          <a:blip r:embed="rId2"/>
          <a:stretch>
            <a:fillRect/>
          </a:stretch>
        </p:blipFill>
        <p:spPr>
          <a:xfrm>
            <a:off x="2063115" y="2699385"/>
            <a:ext cx="9806305" cy="3412490"/>
          </a:xfrm>
          <a:prstGeom prst="rect">
            <a:avLst/>
          </a:prstGeom>
          <a:ln>
            <a:solidFill>
              <a:schemeClr val="bg1">
                <a:lumMod val="65000"/>
              </a:schemeClr>
            </a:solidFill>
          </a:ln>
        </p:spPr>
      </p:pic>
      <p:sp>
        <p:nvSpPr>
          <p:cNvPr id="9" name="圆角矩形 8"/>
          <p:cNvSpPr/>
          <p:nvPr/>
        </p:nvSpPr>
        <p:spPr>
          <a:xfrm>
            <a:off x="606425" y="1349530"/>
            <a:ext cx="1747943" cy="773218"/>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endParaRPr lang="zh-CN" altLang="en-US">
              <a:solidFill>
                <a:schemeClr val="bg1"/>
              </a:solidFill>
              <a:sym typeface="+mn-ea"/>
            </a:endParaRPr>
          </a:p>
        </p:txBody>
      </p:sp>
      <p:sp>
        <p:nvSpPr>
          <p:cNvPr id="5" name="文本框 4"/>
          <p:cNvSpPr txBox="1"/>
          <p:nvPr/>
        </p:nvSpPr>
        <p:spPr>
          <a:xfrm flipH="1">
            <a:off x="695537" y="1485269"/>
            <a:ext cx="1624965" cy="523220"/>
          </a:xfrm>
          <a:prstGeom prst="rect">
            <a:avLst/>
          </a:prstGeom>
          <a:noFill/>
          <a:ln w="9525">
            <a:noFill/>
            <a:miter/>
          </a:ln>
          <a:effectLst>
            <a:outerShdw sx="999" sy="999" algn="ctr" rotWithShape="0">
              <a:srgbClr val="000000"/>
            </a:outerShdw>
          </a:effectLst>
        </p:spPr>
        <p:txBody>
          <a:bodyPr wrap="square" anchor="t">
            <a:spAutoFit/>
          </a:bodyPr>
          <a:lstStyle/>
          <a:p>
            <a:pPr lvl="0" algn="ctr"/>
            <a:r>
              <a:rPr lang="en-US" altLang="zh-CN" sz="2800" dirty="0">
                <a:solidFill>
                  <a:schemeClr val="bg1"/>
                </a:solidFill>
                <a:latin typeface="Impact" panose="020B0806030902050204" charset="0"/>
                <a:ea typeface="微软雅黑" panose="020B0503020204020204" pitchFamily="34" charset="-122"/>
                <a:sym typeface="Arial" panose="020B0604020202020204" pitchFamily="34" charset="0"/>
              </a:rPr>
              <a:t>STEP  01</a:t>
            </a:r>
            <a:endParaRPr lang="en-US" altLang="zh-CN" sz="2800" dirty="0">
              <a:solidFill>
                <a:schemeClr val="bg1"/>
              </a:solidFill>
              <a:latin typeface="Impact" panose="020B0806030902050204" charset="0"/>
              <a:ea typeface="微软雅黑" panose="020B0503020204020204" pitchFamily="34" charset="-122"/>
              <a:sym typeface="Arial" panose="020B0604020202020204" pitchFamily="34" charset="0"/>
            </a:endParaRPr>
          </a:p>
        </p:txBody>
      </p:sp>
      <p:sp>
        <p:nvSpPr>
          <p:cNvPr id="14" name="1"/>
          <p:cNvSpPr txBox="1"/>
          <p:nvPr>
            <p:custDataLst>
              <p:tags r:id="rId3"/>
            </p:custDataLst>
          </p:nvPr>
        </p:nvSpPr>
        <p:spPr>
          <a:xfrm>
            <a:off x="2494915" y="1269365"/>
            <a:ext cx="9698990" cy="1383665"/>
          </a:xfrm>
          <a:prstGeom prst="rect">
            <a:avLst/>
          </a:prstGeom>
          <a:noFill/>
          <a:ln>
            <a:noFill/>
          </a:ln>
        </p:spPr>
        <p:txBody>
          <a:bodyPr wrap="square" rtlCol="0">
            <a:spAutoFit/>
          </a:bodyPr>
          <a:lstStyle/>
          <a:p>
            <a:pPr marL="0" marR="0" lvl="0" indent="0" defTabSz="457200" eaLnBrk="1" fontAlgn="auto" latinLnBrk="0" hangingPunct="1">
              <a:lnSpc>
                <a:spcPct val="150000"/>
              </a:lnSpc>
              <a:spcBef>
                <a:spcPts val="0"/>
              </a:spcBef>
              <a:spcAft>
                <a:spcPts val="0"/>
              </a:spcAft>
              <a:buClrTx/>
              <a:buSzTx/>
              <a:buFontTx/>
              <a:buNone/>
              <a:defRPr/>
            </a:pPr>
            <a:r>
              <a:rPr lang="zh-CN" sz="1800" b="1" dirty="0">
                <a:solidFill>
                  <a:schemeClr val="tx1">
                    <a:lumMod val="75000"/>
                    <a:lumOff val="25000"/>
                  </a:schemeClr>
                </a:solidFill>
                <a:latin typeface="微软雅黑" panose="020B0503020204020204" pitchFamily="34" charset="-122"/>
                <a:ea typeface="微软雅黑" panose="020B0503020204020204" pitchFamily="34" charset="-122"/>
                <a:sym typeface="+mn-lt"/>
              </a:rPr>
              <a:t>设置百度网址的请求信息</a:t>
            </a:r>
            <a:endParaRPr lang="en-US" altLang="zh-CN" sz="1800" b="1" dirty="0">
              <a:solidFill>
                <a:schemeClr val="tx1">
                  <a:lumMod val="75000"/>
                  <a:lumOff val="25000"/>
                </a:schemeClr>
              </a:solidFill>
              <a:latin typeface="微软雅黑" panose="020B0503020204020204" pitchFamily="34" charset="-122"/>
              <a:ea typeface="微软雅黑" panose="020B0503020204020204" pitchFamily="34" charset="-122"/>
              <a:sym typeface="+mn-lt"/>
            </a:endParaRPr>
          </a:p>
          <a:p>
            <a:pPr algn="l">
              <a:lnSpc>
                <a:spcPct val="150000"/>
              </a:lnSpc>
              <a:buClrTx/>
              <a:buSzTx/>
              <a:buFontTx/>
            </a:pPr>
            <a:r>
              <a:rPr lang="zh-CN" altLang="en-US" sz="1800" dirty="0" smtClean="0">
                <a:solidFill>
                  <a:schemeClr val="tx1">
                    <a:lumMod val="75000"/>
                    <a:lumOff val="25000"/>
                  </a:schemeClr>
                </a:solidFill>
                <a:latin typeface="微软雅黑" panose="020B0503020204020204" pitchFamily="34" charset="-122"/>
                <a:ea typeface="微软雅黑" panose="020B0503020204020204" pitchFamily="34" charset="-122"/>
                <a:sym typeface="+mn-ea"/>
              </a:rPr>
              <a:t>在Postman中创建一个集合和请求，将请求方法设置为GET，请求地址设置为www.baidu.com。</a:t>
            </a:r>
            <a:r>
              <a:rPr lang="zh-CN" altLang="en-US" sz="1800" dirty="0" smtClean="0">
                <a:solidFill>
                  <a:srgbClr val="0070C0"/>
                </a:solidFill>
                <a:latin typeface="微软雅黑" panose="020B0503020204020204" pitchFamily="34" charset="-122"/>
                <a:ea typeface="微软雅黑" panose="020B0503020204020204" pitchFamily="34" charset="-122"/>
                <a:sym typeface="+mn-ea"/>
              </a:rPr>
              <a:t>百度网站的请求信息</a:t>
            </a:r>
            <a:r>
              <a:rPr lang="zh-CN" altLang="en-US" sz="1800" dirty="0" smtClean="0">
                <a:solidFill>
                  <a:schemeClr val="tx1">
                    <a:lumMod val="75000"/>
                    <a:lumOff val="25000"/>
                  </a:schemeClr>
                </a:solidFill>
                <a:latin typeface="微软雅黑" panose="020B0503020204020204" pitchFamily="34" charset="-122"/>
                <a:ea typeface="微软雅黑" panose="020B0503020204020204" pitchFamily="34" charset="-122"/>
                <a:sym typeface="+mn-ea"/>
              </a:rPr>
              <a:t>如下图所示。</a:t>
            </a:r>
            <a:endParaRPr lang="zh-CN" altLang="en-US" sz="1800" dirty="0"/>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txBox="1"/>
          <p:nvPr/>
        </p:nvSpPr>
        <p:spPr>
          <a:xfrm>
            <a:off x="1143691" y="266995"/>
            <a:ext cx="3895536"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sz="2400" b="1" dirty="0">
                <a:solidFill>
                  <a:srgbClr val="595959"/>
                </a:solidFill>
                <a:latin typeface="微软雅黑" panose="020B0503020204020204" pitchFamily="34" charset="-122"/>
                <a:ea typeface="微软雅黑" panose="020B0503020204020204" pitchFamily="34" charset="-122"/>
                <a:cs typeface="+mn-ea"/>
                <a:sym typeface="+mn-lt"/>
              </a:rPr>
              <a:t>4.4.1	Postman断言</a:t>
            </a:r>
            <a:endParaRPr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9" name="圆角矩形 8"/>
          <p:cNvSpPr/>
          <p:nvPr/>
        </p:nvSpPr>
        <p:spPr>
          <a:xfrm>
            <a:off x="602615" y="989485"/>
            <a:ext cx="1747943" cy="773218"/>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endParaRPr lang="zh-CN" altLang="en-US">
              <a:solidFill>
                <a:schemeClr val="bg1"/>
              </a:solidFill>
              <a:sym typeface="+mn-ea"/>
            </a:endParaRPr>
          </a:p>
        </p:txBody>
      </p:sp>
      <p:sp>
        <p:nvSpPr>
          <p:cNvPr id="5" name="文本框 4"/>
          <p:cNvSpPr txBox="1"/>
          <p:nvPr/>
        </p:nvSpPr>
        <p:spPr>
          <a:xfrm flipH="1">
            <a:off x="691727" y="1125224"/>
            <a:ext cx="1624965" cy="521970"/>
          </a:xfrm>
          <a:prstGeom prst="rect">
            <a:avLst/>
          </a:prstGeom>
          <a:noFill/>
          <a:ln w="9525">
            <a:noFill/>
            <a:miter/>
          </a:ln>
          <a:effectLst>
            <a:outerShdw sx="999" sy="999" algn="ctr" rotWithShape="0">
              <a:srgbClr val="000000"/>
            </a:outerShdw>
          </a:effectLst>
        </p:spPr>
        <p:txBody>
          <a:bodyPr wrap="square" anchor="t">
            <a:spAutoFit/>
          </a:bodyPr>
          <a:lstStyle/>
          <a:p>
            <a:pPr lvl="0" algn="ctr"/>
            <a:r>
              <a:rPr lang="en-US" altLang="zh-CN" sz="2800" dirty="0">
                <a:solidFill>
                  <a:schemeClr val="bg1"/>
                </a:solidFill>
                <a:latin typeface="Impact" panose="020B0806030902050204" charset="0"/>
                <a:ea typeface="微软雅黑" panose="020B0503020204020204" pitchFamily="34" charset="-122"/>
                <a:sym typeface="Arial" panose="020B0604020202020204" pitchFamily="34" charset="0"/>
              </a:rPr>
              <a:t>STEP  02</a:t>
            </a:r>
            <a:endParaRPr lang="en-US" altLang="zh-CN" sz="2800" dirty="0">
              <a:solidFill>
                <a:schemeClr val="bg1"/>
              </a:solidFill>
              <a:latin typeface="Impact" panose="020B0806030902050204" charset="0"/>
              <a:ea typeface="微软雅黑" panose="020B0503020204020204" pitchFamily="34" charset="-122"/>
              <a:sym typeface="Arial" panose="020B0604020202020204" pitchFamily="34" charset="0"/>
            </a:endParaRPr>
          </a:p>
        </p:txBody>
      </p:sp>
      <p:sp>
        <p:nvSpPr>
          <p:cNvPr id="14" name="1"/>
          <p:cNvSpPr txBox="1"/>
          <p:nvPr>
            <p:custDataLst>
              <p:tags r:id="rId1"/>
            </p:custDataLst>
          </p:nvPr>
        </p:nvSpPr>
        <p:spPr>
          <a:xfrm>
            <a:off x="2491105" y="837565"/>
            <a:ext cx="9476105" cy="1383665"/>
          </a:xfrm>
          <a:prstGeom prst="rect">
            <a:avLst/>
          </a:prstGeom>
          <a:noFill/>
          <a:ln>
            <a:noFill/>
          </a:ln>
        </p:spPr>
        <p:txBody>
          <a:bodyPr wrap="square" rtlCol="0">
            <a:spAutoFit/>
          </a:bodyPr>
          <a:lstStyle/>
          <a:p>
            <a:pPr defTabSz="457200">
              <a:lnSpc>
                <a:spcPct val="150000"/>
              </a:lnSpc>
              <a:defRPr/>
            </a:pPr>
            <a:r>
              <a:rPr lang="zh-CN" altLang="en-US" sz="1800" b="1" dirty="0">
                <a:solidFill>
                  <a:schemeClr val="tx1">
                    <a:lumMod val="75000"/>
                    <a:lumOff val="25000"/>
                  </a:schemeClr>
                </a:solidFill>
                <a:latin typeface="微软雅黑" panose="020B0503020204020204" pitchFamily="34" charset="-122"/>
                <a:ea typeface="微软雅黑" panose="020B0503020204020204" pitchFamily="34" charset="-122"/>
                <a:sym typeface="+mn-lt"/>
              </a:rPr>
              <a:t>修改断言代码</a:t>
            </a:r>
            <a:endParaRPr lang="en-US" altLang="zh-CN" sz="1800" b="1" dirty="0">
              <a:solidFill>
                <a:schemeClr val="tx1">
                  <a:lumMod val="75000"/>
                  <a:lumOff val="25000"/>
                </a:schemeClr>
              </a:solidFill>
              <a:latin typeface="微软雅黑" panose="020B0503020204020204" pitchFamily="34" charset="-122"/>
              <a:ea typeface="微软雅黑" panose="020B0503020204020204" pitchFamily="34" charset="-122"/>
              <a:sym typeface="+mn-lt"/>
            </a:endParaRPr>
          </a:p>
          <a:p>
            <a:pPr algn="l">
              <a:lnSpc>
                <a:spcPct val="150000"/>
              </a:lnSpc>
              <a:buClrTx/>
              <a:buSzTx/>
              <a:buFontTx/>
            </a:pPr>
            <a:r>
              <a:rPr lang="zh-CN" altLang="en-US" sz="1800" dirty="0" smtClean="0">
                <a:solidFill>
                  <a:schemeClr val="tx1">
                    <a:lumMod val="75000"/>
                    <a:lumOff val="25000"/>
                  </a:schemeClr>
                </a:solidFill>
                <a:latin typeface="微软雅黑" panose="020B0503020204020204" pitchFamily="34" charset="-122"/>
                <a:ea typeface="微软雅黑" panose="020B0503020204020204" pitchFamily="34" charset="-122"/>
                <a:sym typeface="+mn-ea"/>
              </a:rPr>
              <a:t>生成包含指定字符串的断言代码模板，并将显示</a:t>
            </a:r>
            <a:r>
              <a:rPr lang="zh-CN" altLang="en-US" sz="1800" dirty="0" smtClean="0">
                <a:solidFill>
                  <a:srgbClr val="0070C0"/>
                </a:solidFill>
                <a:latin typeface="微软雅黑" panose="020B0503020204020204" pitchFamily="34" charset="-122"/>
                <a:ea typeface="微软雅黑" panose="020B0503020204020204" pitchFamily="34" charset="-122"/>
                <a:sym typeface="+mn-ea"/>
              </a:rPr>
              <a:t>断言结果的提示文字</a:t>
            </a:r>
            <a:r>
              <a:rPr lang="zh-CN" altLang="en-US" sz="1800" dirty="0" smtClean="0">
                <a:solidFill>
                  <a:schemeClr val="tx1">
                    <a:lumMod val="75000"/>
                    <a:lumOff val="25000"/>
                  </a:schemeClr>
                </a:solidFill>
                <a:latin typeface="微软雅黑" panose="020B0503020204020204" pitchFamily="34" charset="-122"/>
                <a:ea typeface="微软雅黑" panose="020B0503020204020204" pitchFamily="34" charset="-122"/>
                <a:sym typeface="+mn-ea"/>
              </a:rPr>
              <a:t>修改为</a:t>
            </a:r>
            <a:r>
              <a:rPr lang="zh-CN" altLang="en-US" sz="1800" dirty="0" smtClean="0">
                <a:solidFill>
                  <a:srgbClr val="0070C0"/>
                </a:solidFill>
                <a:latin typeface="微软雅黑" panose="020B0503020204020204" pitchFamily="34" charset="-122"/>
                <a:ea typeface="微软雅黑" panose="020B0503020204020204" pitchFamily="34" charset="-122"/>
                <a:sym typeface="+mn-ea"/>
              </a:rPr>
              <a:t>“百度页面包含‘百度搜索’”</a:t>
            </a:r>
            <a:r>
              <a:rPr lang="zh-CN" altLang="en-US" sz="1800" dirty="0" smtClean="0">
                <a:solidFill>
                  <a:schemeClr val="tx1">
                    <a:lumMod val="75000"/>
                    <a:lumOff val="25000"/>
                  </a:schemeClr>
                </a:solidFill>
                <a:latin typeface="微软雅黑" panose="020B0503020204020204" pitchFamily="34" charset="-122"/>
                <a:ea typeface="微软雅黑" panose="020B0503020204020204" pitchFamily="34" charset="-122"/>
                <a:sym typeface="+mn-ea"/>
              </a:rPr>
              <a:t>，将</a:t>
            </a:r>
            <a:r>
              <a:rPr lang="zh-CN" altLang="en-US" sz="1800" dirty="0" smtClean="0">
                <a:solidFill>
                  <a:srgbClr val="0070C0"/>
                </a:solidFill>
                <a:latin typeface="微软雅黑" panose="020B0503020204020204" pitchFamily="34" charset="-122"/>
                <a:ea typeface="微软雅黑" panose="020B0503020204020204" pitchFamily="34" charset="-122"/>
                <a:sym typeface="+mn-ea"/>
              </a:rPr>
              <a:t>断言的字符串修改为“百度搜索”</a:t>
            </a:r>
            <a:r>
              <a:rPr lang="zh-CN" altLang="en-US" sz="1800" dirty="0" smtClean="0">
                <a:solidFill>
                  <a:schemeClr val="tx1">
                    <a:lumMod val="75000"/>
                    <a:lumOff val="25000"/>
                  </a:schemeClr>
                </a:solidFill>
                <a:latin typeface="微软雅黑" panose="020B0503020204020204" pitchFamily="34" charset="-122"/>
                <a:ea typeface="微软雅黑" panose="020B0503020204020204" pitchFamily="34" charset="-122"/>
                <a:sym typeface="+mn-ea"/>
              </a:rPr>
              <a:t>，如下图所示。</a:t>
            </a:r>
            <a:endParaRPr lang="zh-CN" altLang="en-US" sz="1800" dirty="0"/>
          </a:p>
        </p:txBody>
      </p:sp>
      <p:pic>
        <p:nvPicPr>
          <p:cNvPr id="2" name="图片 1" descr="555"/>
          <p:cNvPicPr>
            <a:picLocks noChangeAspect="1"/>
          </p:cNvPicPr>
          <p:nvPr/>
        </p:nvPicPr>
        <p:blipFill>
          <a:blip r:embed="rId2"/>
          <a:stretch>
            <a:fillRect/>
          </a:stretch>
        </p:blipFill>
        <p:spPr>
          <a:xfrm>
            <a:off x="2639060" y="2493645"/>
            <a:ext cx="8289290" cy="3900170"/>
          </a:xfrm>
          <a:prstGeom prst="rect">
            <a:avLst/>
          </a:prstGeom>
          <a:ln>
            <a:solidFill>
              <a:schemeClr val="bg1">
                <a:lumMod val="65000"/>
              </a:schemeClr>
            </a:solidFill>
          </a:ln>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txBox="1"/>
          <p:nvPr/>
        </p:nvSpPr>
        <p:spPr>
          <a:xfrm>
            <a:off x="1143691" y="266995"/>
            <a:ext cx="3895536"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sz="2400" b="1" dirty="0">
                <a:solidFill>
                  <a:srgbClr val="595959"/>
                </a:solidFill>
                <a:latin typeface="微软雅黑" panose="020B0503020204020204" pitchFamily="34" charset="-122"/>
                <a:ea typeface="微软雅黑" panose="020B0503020204020204" pitchFamily="34" charset="-122"/>
                <a:cs typeface="+mn-ea"/>
                <a:sym typeface="+mn-lt"/>
              </a:rPr>
              <a:t>4.4.1	Postman断言</a:t>
            </a:r>
            <a:endParaRPr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9" name="圆角矩形 8"/>
          <p:cNvSpPr/>
          <p:nvPr/>
        </p:nvSpPr>
        <p:spPr>
          <a:xfrm>
            <a:off x="602615" y="989485"/>
            <a:ext cx="1747943" cy="773218"/>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endParaRPr lang="zh-CN" altLang="en-US">
              <a:solidFill>
                <a:schemeClr val="bg1"/>
              </a:solidFill>
              <a:sym typeface="+mn-ea"/>
            </a:endParaRPr>
          </a:p>
        </p:txBody>
      </p:sp>
      <p:sp>
        <p:nvSpPr>
          <p:cNvPr id="5" name="文本框 4"/>
          <p:cNvSpPr txBox="1"/>
          <p:nvPr/>
        </p:nvSpPr>
        <p:spPr>
          <a:xfrm flipH="1">
            <a:off x="691727" y="1125224"/>
            <a:ext cx="1624965" cy="521970"/>
          </a:xfrm>
          <a:prstGeom prst="rect">
            <a:avLst/>
          </a:prstGeom>
          <a:noFill/>
          <a:ln w="9525">
            <a:noFill/>
            <a:miter/>
          </a:ln>
          <a:effectLst>
            <a:outerShdw sx="999" sy="999" algn="ctr" rotWithShape="0">
              <a:srgbClr val="000000"/>
            </a:outerShdw>
          </a:effectLst>
        </p:spPr>
        <p:txBody>
          <a:bodyPr wrap="square" anchor="t">
            <a:spAutoFit/>
          </a:bodyPr>
          <a:lstStyle/>
          <a:p>
            <a:pPr lvl="0" algn="ctr"/>
            <a:r>
              <a:rPr lang="en-US" altLang="zh-CN" sz="2800" dirty="0">
                <a:solidFill>
                  <a:schemeClr val="bg1"/>
                </a:solidFill>
                <a:latin typeface="Impact" panose="020B0806030902050204" charset="0"/>
                <a:ea typeface="微软雅黑" panose="020B0503020204020204" pitchFamily="34" charset="-122"/>
                <a:sym typeface="Arial" panose="020B0604020202020204" pitchFamily="34" charset="0"/>
              </a:rPr>
              <a:t>STEP  03</a:t>
            </a:r>
            <a:endParaRPr lang="en-US" altLang="zh-CN" sz="2800" dirty="0">
              <a:solidFill>
                <a:schemeClr val="bg1"/>
              </a:solidFill>
              <a:latin typeface="Impact" panose="020B0806030902050204" charset="0"/>
              <a:ea typeface="微软雅黑" panose="020B0503020204020204" pitchFamily="34" charset="-122"/>
              <a:sym typeface="Arial" panose="020B0604020202020204" pitchFamily="34" charset="0"/>
            </a:endParaRPr>
          </a:p>
        </p:txBody>
      </p:sp>
      <p:sp>
        <p:nvSpPr>
          <p:cNvPr id="14" name="1"/>
          <p:cNvSpPr txBox="1"/>
          <p:nvPr>
            <p:custDataLst>
              <p:tags r:id="rId1"/>
            </p:custDataLst>
          </p:nvPr>
        </p:nvSpPr>
        <p:spPr>
          <a:xfrm>
            <a:off x="2491105" y="837565"/>
            <a:ext cx="9476105" cy="923330"/>
          </a:xfrm>
          <a:prstGeom prst="rect">
            <a:avLst/>
          </a:prstGeom>
          <a:noFill/>
          <a:ln>
            <a:noFill/>
          </a:ln>
        </p:spPr>
        <p:txBody>
          <a:bodyPr wrap="square" rtlCol="0">
            <a:spAutoFit/>
          </a:bodyPr>
          <a:lstStyle/>
          <a:p>
            <a:pPr marR="0" lvl="0" indent="0" defTabSz="457200" fontAlgn="auto">
              <a:lnSpc>
                <a:spcPct val="150000"/>
              </a:lnSpc>
              <a:spcBef>
                <a:spcPts val="0"/>
              </a:spcBef>
              <a:spcAft>
                <a:spcPts val="0"/>
              </a:spcAft>
              <a:buClrTx/>
              <a:buSzTx/>
              <a:buFontTx/>
              <a:buNone/>
              <a:defRPr/>
            </a:pPr>
            <a:r>
              <a:rPr lang="zh-CN" altLang="en-US" sz="1800" b="1" dirty="0">
                <a:solidFill>
                  <a:schemeClr val="tx1">
                    <a:lumMod val="75000"/>
                    <a:lumOff val="25000"/>
                  </a:schemeClr>
                </a:solidFill>
                <a:latin typeface="微软雅黑" panose="020B0503020204020204" pitchFamily="34" charset="-122"/>
                <a:ea typeface="微软雅黑" panose="020B0503020204020204" pitchFamily="34" charset="-122"/>
                <a:sym typeface="+mn-lt"/>
              </a:rPr>
              <a:t>显示百度网站的响应结果</a:t>
            </a:r>
            <a:endParaRPr lang="en-US" altLang="zh-CN" sz="1800" b="1" dirty="0">
              <a:solidFill>
                <a:schemeClr val="tx1">
                  <a:lumMod val="75000"/>
                  <a:lumOff val="25000"/>
                </a:schemeClr>
              </a:solidFill>
              <a:latin typeface="微软雅黑" panose="020B0503020204020204" pitchFamily="34" charset="-122"/>
              <a:ea typeface="微软雅黑" panose="020B0503020204020204" pitchFamily="34" charset="-122"/>
              <a:sym typeface="+mn-lt"/>
            </a:endParaRPr>
          </a:p>
          <a:p>
            <a:pPr algn="l">
              <a:lnSpc>
                <a:spcPct val="150000"/>
              </a:lnSpc>
              <a:buClrTx/>
              <a:buSzTx/>
              <a:buFontTx/>
            </a:pPr>
            <a:r>
              <a:rPr lang="zh-CN" altLang="en-US" sz="1800" dirty="0" smtClean="0">
                <a:solidFill>
                  <a:schemeClr val="tx1">
                    <a:lumMod val="75000"/>
                    <a:lumOff val="25000"/>
                  </a:schemeClr>
                </a:solidFill>
                <a:latin typeface="微软雅黑" panose="020B0503020204020204" pitchFamily="34" charset="-122"/>
                <a:ea typeface="微软雅黑" panose="020B0503020204020204" pitchFamily="34" charset="-122"/>
                <a:sym typeface="+mn-ea"/>
              </a:rPr>
              <a:t>在Postman主窗口下方</a:t>
            </a:r>
            <a:r>
              <a:rPr lang="zh-CN" altLang="en-US" sz="1800" dirty="0" smtClean="0">
                <a:solidFill>
                  <a:srgbClr val="0070C0"/>
                </a:solidFill>
                <a:latin typeface="微软雅黑" panose="020B0503020204020204" pitchFamily="34" charset="-122"/>
                <a:ea typeface="微软雅黑" panose="020B0503020204020204" pitchFamily="34" charset="-122"/>
                <a:sym typeface="+mn-ea"/>
              </a:rPr>
              <a:t>显示百度网站的响应结果</a:t>
            </a:r>
            <a:r>
              <a:rPr lang="zh-CN" altLang="en-US" sz="1800" dirty="0" smtClean="0">
                <a:solidFill>
                  <a:schemeClr val="tx1">
                    <a:lumMod val="75000"/>
                    <a:lumOff val="25000"/>
                  </a:schemeClr>
                </a:solidFill>
                <a:latin typeface="微软雅黑" panose="020B0503020204020204" pitchFamily="34" charset="-122"/>
                <a:ea typeface="微软雅黑" panose="020B0503020204020204" pitchFamily="34" charset="-122"/>
                <a:sym typeface="+mn-ea"/>
              </a:rPr>
              <a:t>，如下图所示。</a:t>
            </a:r>
            <a:endParaRPr lang="zh-CN" altLang="en-US" sz="1800" dirty="0"/>
          </a:p>
        </p:txBody>
      </p:sp>
      <p:pic>
        <p:nvPicPr>
          <p:cNvPr id="11" name="图片 10" descr="666"/>
          <p:cNvPicPr>
            <a:picLocks noChangeAspect="1"/>
          </p:cNvPicPr>
          <p:nvPr/>
        </p:nvPicPr>
        <p:blipFill>
          <a:blip r:embed="rId2"/>
          <a:stretch>
            <a:fillRect/>
          </a:stretch>
        </p:blipFill>
        <p:spPr>
          <a:xfrm>
            <a:off x="2927350" y="1870710"/>
            <a:ext cx="6874510" cy="4794885"/>
          </a:xfrm>
          <a:prstGeom prst="rect">
            <a:avLst/>
          </a:prstGeom>
          <a:ln>
            <a:solidFill>
              <a:schemeClr val="bg1">
                <a:lumMod val="65000"/>
              </a:schemeClr>
            </a:solidFill>
          </a:ln>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txBox="1"/>
          <p:nvPr/>
        </p:nvSpPr>
        <p:spPr>
          <a:xfrm>
            <a:off x="1143691" y="266995"/>
            <a:ext cx="3895536"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sz="2400" b="1" dirty="0">
                <a:solidFill>
                  <a:srgbClr val="595959"/>
                </a:solidFill>
                <a:latin typeface="微软雅黑" panose="020B0503020204020204" pitchFamily="34" charset="-122"/>
                <a:ea typeface="微软雅黑" panose="020B0503020204020204" pitchFamily="34" charset="-122"/>
                <a:cs typeface="+mn-ea"/>
                <a:sym typeface="+mn-lt"/>
              </a:rPr>
              <a:t>4.4.1	Postman断言</a:t>
            </a:r>
            <a:endParaRPr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9" name="圆角矩形 8"/>
          <p:cNvSpPr/>
          <p:nvPr/>
        </p:nvSpPr>
        <p:spPr>
          <a:xfrm>
            <a:off x="602615" y="989485"/>
            <a:ext cx="1747943" cy="773218"/>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endParaRPr lang="zh-CN" altLang="en-US">
              <a:solidFill>
                <a:schemeClr val="bg1"/>
              </a:solidFill>
              <a:sym typeface="+mn-ea"/>
            </a:endParaRPr>
          </a:p>
        </p:txBody>
      </p:sp>
      <p:sp>
        <p:nvSpPr>
          <p:cNvPr id="5" name="文本框 4"/>
          <p:cNvSpPr txBox="1"/>
          <p:nvPr/>
        </p:nvSpPr>
        <p:spPr>
          <a:xfrm flipH="1">
            <a:off x="691727" y="1125224"/>
            <a:ext cx="1624965" cy="521970"/>
          </a:xfrm>
          <a:prstGeom prst="rect">
            <a:avLst/>
          </a:prstGeom>
          <a:noFill/>
          <a:ln w="9525">
            <a:noFill/>
            <a:miter/>
          </a:ln>
          <a:effectLst>
            <a:outerShdw sx="999" sy="999" algn="ctr" rotWithShape="0">
              <a:srgbClr val="000000"/>
            </a:outerShdw>
          </a:effectLst>
        </p:spPr>
        <p:txBody>
          <a:bodyPr wrap="square" anchor="t">
            <a:spAutoFit/>
          </a:bodyPr>
          <a:lstStyle/>
          <a:p>
            <a:pPr lvl="0" algn="ctr"/>
            <a:r>
              <a:rPr lang="en-US" altLang="zh-CN" sz="2800" dirty="0">
                <a:solidFill>
                  <a:schemeClr val="bg1"/>
                </a:solidFill>
                <a:latin typeface="Impact" panose="020B0806030902050204" charset="0"/>
                <a:ea typeface="微软雅黑" panose="020B0503020204020204" pitchFamily="34" charset="-122"/>
                <a:sym typeface="Arial" panose="020B0604020202020204" pitchFamily="34" charset="0"/>
              </a:rPr>
              <a:t>STEP  03</a:t>
            </a:r>
            <a:endParaRPr lang="en-US" altLang="zh-CN" sz="2800" dirty="0">
              <a:solidFill>
                <a:schemeClr val="bg1"/>
              </a:solidFill>
              <a:latin typeface="Impact" panose="020B0806030902050204" charset="0"/>
              <a:ea typeface="微软雅黑" panose="020B0503020204020204" pitchFamily="34" charset="-122"/>
              <a:sym typeface="Arial" panose="020B0604020202020204" pitchFamily="34" charset="0"/>
            </a:endParaRPr>
          </a:p>
        </p:txBody>
      </p:sp>
      <p:sp>
        <p:nvSpPr>
          <p:cNvPr id="14" name="1"/>
          <p:cNvSpPr txBox="1"/>
          <p:nvPr>
            <p:custDataLst>
              <p:tags r:id="rId1"/>
            </p:custDataLst>
          </p:nvPr>
        </p:nvSpPr>
        <p:spPr>
          <a:xfrm>
            <a:off x="2491105" y="837565"/>
            <a:ext cx="9476105" cy="923330"/>
          </a:xfrm>
          <a:prstGeom prst="rect">
            <a:avLst/>
          </a:prstGeom>
          <a:noFill/>
          <a:ln>
            <a:noFill/>
          </a:ln>
        </p:spPr>
        <p:txBody>
          <a:bodyPr wrap="square" rtlCol="0">
            <a:spAutoFit/>
          </a:bodyPr>
          <a:lstStyle/>
          <a:p>
            <a:pPr defTabSz="457200">
              <a:lnSpc>
                <a:spcPct val="150000"/>
              </a:lnSpc>
              <a:defRPr/>
            </a:pPr>
            <a:r>
              <a:rPr lang="zh-CN" altLang="en-US" sz="1800" b="1" dirty="0">
                <a:solidFill>
                  <a:schemeClr val="tx1">
                    <a:lumMod val="75000"/>
                    <a:lumOff val="25000"/>
                  </a:schemeClr>
                </a:solidFill>
                <a:latin typeface="微软雅黑" panose="020B0503020204020204" pitchFamily="34" charset="-122"/>
                <a:ea typeface="微软雅黑" panose="020B0503020204020204" pitchFamily="34" charset="-122"/>
                <a:sym typeface="+mn-lt"/>
              </a:rPr>
              <a:t>显示百度网站的响应结果</a:t>
            </a:r>
            <a:endParaRPr lang="en-US" altLang="zh-CN" sz="1800" b="1" dirty="0">
              <a:solidFill>
                <a:schemeClr val="tx1">
                  <a:lumMod val="75000"/>
                  <a:lumOff val="25000"/>
                </a:schemeClr>
              </a:solidFill>
              <a:latin typeface="微软雅黑" panose="020B0503020204020204" pitchFamily="34" charset="-122"/>
              <a:ea typeface="微软雅黑" panose="020B0503020204020204" pitchFamily="34" charset="-122"/>
              <a:sym typeface="+mn-lt"/>
            </a:endParaRPr>
          </a:p>
          <a:p>
            <a:pPr algn="l">
              <a:lnSpc>
                <a:spcPct val="150000"/>
              </a:lnSpc>
              <a:buClrTx/>
              <a:buSzTx/>
              <a:buFontTx/>
            </a:pPr>
            <a:r>
              <a:rPr lang="zh-CN" altLang="en-US" sz="1800" dirty="0" smtClean="0">
                <a:solidFill>
                  <a:schemeClr val="tx1">
                    <a:lumMod val="75000"/>
                    <a:lumOff val="25000"/>
                  </a:schemeClr>
                </a:solidFill>
                <a:latin typeface="微软雅黑" panose="020B0503020204020204" pitchFamily="34" charset="-122"/>
                <a:ea typeface="微软雅黑" panose="020B0503020204020204" pitchFamily="34" charset="-122"/>
                <a:sym typeface="+mn-ea"/>
              </a:rPr>
              <a:t>查看</a:t>
            </a:r>
            <a:r>
              <a:rPr lang="zh-CN" altLang="en-US" sz="1800" dirty="0" smtClean="0">
                <a:solidFill>
                  <a:srgbClr val="0070C0"/>
                </a:solidFill>
                <a:latin typeface="微软雅黑" panose="020B0503020204020204" pitchFamily="34" charset="-122"/>
                <a:ea typeface="微软雅黑" panose="020B0503020204020204" pitchFamily="34" charset="-122"/>
                <a:sym typeface="+mn-ea"/>
              </a:rPr>
              <a:t>百度网站的断言结果</a:t>
            </a:r>
            <a:r>
              <a:rPr lang="zh-CN" altLang="en-US" sz="1800" dirty="0" smtClean="0">
                <a:solidFill>
                  <a:schemeClr val="tx1">
                    <a:lumMod val="75000"/>
                    <a:lumOff val="25000"/>
                  </a:schemeClr>
                </a:solidFill>
                <a:latin typeface="微软雅黑" panose="020B0503020204020204" pitchFamily="34" charset="-122"/>
                <a:ea typeface="微软雅黑" panose="020B0503020204020204" pitchFamily="34" charset="-122"/>
                <a:sym typeface="+mn-ea"/>
              </a:rPr>
              <a:t>，如下图所示。</a:t>
            </a:r>
            <a:endParaRPr lang="zh-CN" altLang="en-US" sz="1800" dirty="0"/>
          </a:p>
        </p:txBody>
      </p:sp>
      <p:pic>
        <p:nvPicPr>
          <p:cNvPr id="2" name="图片 1" descr="777"/>
          <p:cNvPicPr>
            <a:picLocks noChangeAspect="1"/>
          </p:cNvPicPr>
          <p:nvPr/>
        </p:nvPicPr>
        <p:blipFill>
          <a:blip r:embed="rId2"/>
          <a:stretch>
            <a:fillRect/>
          </a:stretch>
        </p:blipFill>
        <p:spPr>
          <a:xfrm>
            <a:off x="2316480" y="1999615"/>
            <a:ext cx="8021955" cy="1539240"/>
          </a:xfrm>
          <a:prstGeom prst="rect">
            <a:avLst/>
          </a:prstGeom>
          <a:ln>
            <a:solidFill>
              <a:schemeClr val="bg1">
                <a:lumMod val="65000"/>
              </a:schemeClr>
            </a:solidFill>
          </a:ln>
        </p:spPr>
      </p:pic>
      <p:sp>
        <p:nvSpPr>
          <p:cNvPr id="3" name="文本框 2"/>
          <p:cNvSpPr txBox="1"/>
          <p:nvPr/>
        </p:nvSpPr>
        <p:spPr>
          <a:xfrm>
            <a:off x="2491105" y="3732530"/>
            <a:ext cx="7962900" cy="506730"/>
          </a:xfrm>
          <a:prstGeom prst="rect">
            <a:avLst/>
          </a:prstGeom>
          <a:noFill/>
        </p:spPr>
        <p:txBody>
          <a:bodyPr wrap="square" rtlCol="0" anchor="t">
            <a:spAutoFit/>
          </a:bodyPr>
          <a:lstStyle/>
          <a:p>
            <a:pPr algn="l">
              <a:lnSpc>
                <a:spcPct val="150000"/>
              </a:lnSpc>
              <a:buClrTx/>
              <a:buSzTx/>
              <a:buFontTx/>
            </a:pPr>
            <a:r>
              <a:rPr lang="zh-CN" altLang="en-US" sz="1800" dirty="0" smtClean="0">
                <a:solidFill>
                  <a:srgbClr val="0070C0"/>
                </a:solidFill>
                <a:latin typeface="微软雅黑" panose="020B0503020204020204" pitchFamily="34" charset="-122"/>
                <a:ea typeface="微软雅黑" panose="020B0503020204020204" pitchFamily="34" charset="-122"/>
              </a:rPr>
              <a:t>断言失败</a:t>
            </a:r>
            <a:r>
              <a:rPr lang="zh-CN" altLang="en-US" sz="1800" dirty="0" smtClean="0">
                <a:solidFill>
                  <a:schemeClr val="tx1">
                    <a:lumMod val="75000"/>
                    <a:lumOff val="25000"/>
                  </a:schemeClr>
                </a:solidFill>
                <a:latin typeface="微软雅黑" panose="020B0503020204020204" pitchFamily="34" charset="-122"/>
                <a:ea typeface="微软雅黑" panose="020B0503020204020204" pitchFamily="34" charset="-122"/>
              </a:rPr>
              <a:t>界面如下图所示。</a:t>
            </a:r>
            <a:endParaRPr lang="zh-CN" altLang="en-US" sz="1800" dirty="0" smtClean="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4" name="图片 3" descr="888"/>
          <p:cNvPicPr>
            <a:picLocks noChangeAspect="1"/>
          </p:cNvPicPr>
          <p:nvPr/>
        </p:nvPicPr>
        <p:blipFill>
          <a:blip r:embed="rId3"/>
          <a:stretch>
            <a:fillRect/>
          </a:stretch>
        </p:blipFill>
        <p:spPr>
          <a:xfrm>
            <a:off x="2279015" y="4432935"/>
            <a:ext cx="8020050" cy="1565275"/>
          </a:xfrm>
          <a:prstGeom prst="rect">
            <a:avLst/>
          </a:prstGeom>
          <a:ln>
            <a:solidFill>
              <a:schemeClr val="bg1">
                <a:lumMod val="65000"/>
              </a:schemeClr>
            </a:solidFill>
          </a:ln>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a:blip r:embed="rId1"/>
          <a:stretch>
            <a:fillRect/>
          </a:stretch>
        </p:blipFill>
        <p:spPr>
          <a:xfrm>
            <a:off x="944880" y="2215515"/>
            <a:ext cx="2797810" cy="3898265"/>
          </a:xfrm>
          <a:prstGeom prst="rect">
            <a:avLst/>
          </a:prstGeom>
        </p:spPr>
      </p:pic>
      <p:sp>
        <p:nvSpPr>
          <p:cNvPr id="13" name="椭圆形标注 12"/>
          <p:cNvSpPr/>
          <p:nvPr/>
        </p:nvSpPr>
        <p:spPr>
          <a:xfrm>
            <a:off x="2968625" y="1560195"/>
            <a:ext cx="2071370" cy="1493520"/>
          </a:xfrm>
          <a:prstGeom prst="wedgeEllipseCallout">
            <a:avLst/>
          </a:prstGeom>
          <a:solidFill>
            <a:schemeClr val="bg1">
              <a:lumMod val="85000"/>
            </a:schemeClr>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 </a:t>
            </a:r>
            <a:endParaRPr lang="en-US" altLang="zh-CN"/>
          </a:p>
        </p:txBody>
      </p:sp>
      <p:sp>
        <p:nvSpPr>
          <p:cNvPr id="14" name="TextBox 35"/>
          <p:cNvSpPr txBox="1">
            <a:spLocks noChangeArrowheads="1"/>
          </p:cNvSpPr>
          <p:nvPr/>
        </p:nvSpPr>
        <p:spPr bwMode="auto">
          <a:xfrm>
            <a:off x="3247390" y="1638300"/>
            <a:ext cx="1606550" cy="12280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7" tIns="60958" rIns="121917" bIns="60958">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a:lnSpc>
                <a:spcPct val="150000"/>
              </a:lnSpc>
            </a:pPr>
            <a:r>
              <a:rPr lang="zh-CN" altLang="en-US" sz="2000" dirty="0">
                <a:solidFill>
                  <a:srgbClr val="595959"/>
                </a:solidFill>
                <a:latin typeface="微软雅黑" panose="020B0503020204020204" pitchFamily="34" charset="-122"/>
                <a:ea typeface="微软雅黑" panose="020B0503020204020204" pitchFamily="34" charset="-122"/>
              </a:rPr>
              <a:t>先定一个</a:t>
            </a:r>
            <a:r>
              <a:rPr lang="zh-CN" altLang="en-US" dirty="0">
                <a:solidFill>
                  <a:srgbClr val="595959"/>
                </a:solidFill>
                <a:latin typeface="微软雅黑" panose="020B0503020204020204" pitchFamily="34" charset="-122"/>
                <a:ea typeface="微软雅黑" panose="020B0503020204020204" pitchFamily="34" charset="-122"/>
              </a:rPr>
              <a:t>小目标！</a:t>
            </a:r>
            <a:endParaRPr lang="zh-CN" altLang="en-US" dirty="0">
              <a:solidFill>
                <a:srgbClr val="595959"/>
              </a:solidFill>
              <a:latin typeface="微软雅黑" panose="020B0503020204020204" pitchFamily="34" charset="-122"/>
              <a:ea typeface="微软雅黑" panose="020B0503020204020204" pitchFamily="34" charset="-122"/>
            </a:endParaRPr>
          </a:p>
        </p:txBody>
      </p:sp>
      <p:sp>
        <p:nvSpPr>
          <p:cNvPr id="15" name="TextBox 35"/>
          <p:cNvSpPr txBox="1">
            <a:spLocks noChangeArrowheads="1"/>
          </p:cNvSpPr>
          <p:nvPr/>
        </p:nvSpPr>
        <p:spPr bwMode="auto">
          <a:xfrm>
            <a:off x="5518785" y="3213100"/>
            <a:ext cx="6494145" cy="1043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7" tIns="60958" rIns="121917" bIns="60958">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50000"/>
              </a:lnSpc>
              <a:defRPr/>
            </a:pPr>
            <a:r>
              <a:rPr lang="zh-CN" sz="2000">
                <a:solidFill>
                  <a:schemeClr val="tx1">
                    <a:lumMod val="65000"/>
                    <a:lumOff val="35000"/>
                  </a:schemeClr>
                </a:solidFill>
                <a:latin typeface="微软雅黑" panose="020B0503020204020204" pitchFamily="34" charset="-122"/>
                <a:ea typeface="微软雅黑" panose="020B0503020204020204" pitchFamily="34" charset="-122"/>
                <a:cs typeface="+mn-ea"/>
                <a:sym typeface="字魂58号-创中黑" panose="00000500000000000000" pitchFamily="2" charset="-122"/>
              </a:rPr>
              <a:t>掌握Postman的关联，能够</a:t>
            </a:r>
            <a:r>
              <a:rPr lang="zh-CN" sz="2000">
                <a:solidFill>
                  <a:srgbClr val="0070C0"/>
                </a:solidFill>
                <a:latin typeface="微软雅黑" panose="020B0503020204020204" pitchFamily="34" charset="-122"/>
                <a:ea typeface="微软雅黑" panose="020B0503020204020204" pitchFamily="34" charset="-122"/>
                <a:cs typeface="+mn-ea"/>
                <a:sym typeface="字魂58号-创中黑" panose="00000500000000000000" pitchFamily="2" charset="-122"/>
              </a:rPr>
              <a:t>运用Postman关联完成有特定需求的接口测试</a:t>
            </a:r>
            <a:endParaRPr lang="zh-CN" sz="2000">
              <a:solidFill>
                <a:srgbClr val="0070C0"/>
              </a:solidFill>
              <a:latin typeface="微软雅黑" panose="020B0503020204020204" pitchFamily="34" charset="-122"/>
              <a:ea typeface="微软雅黑" panose="020B0503020204020204" pitchFamily="34" charset="-122"/>
              <a:cs typeface="+mn-ea"/>
              <a:sym typeface="字魂58号-创中黑" panose="00000500000000000000" pitchFamily="2" charset="-122"/>
            </a:endParaRPr>
          </a:p>
        </p:txBody>
      </p:sp>
      <p:grpSp>
        <p:nvGrpSpPr>
          <p:cNvPr id="19" name="组合 18"/>
          <p:cNvGrpSpPr/>
          <p:nvPr/>
        </p:nvGrpSpPr>
        <p:grpSpPr>
          <a:xfrm>
            <a:off x="5035550" y="3540125"/>
            <a:ext cx="405130" cy="405130"/>
            <a:chOff x="8881" y="4685"/>
            <a:chExt cx="638" cy="638"/>
          </a:xfrm>
        </p:grpSpPr>
        <p:sp>
          <p:nvSpPr>
            <p:cNvPr id="18" name="椭圆 17"/>
            <p:cNvSpPr/>
            <p:nvPr/>
          </p:nvSpPr>
          <p:spPr>
            <a:xfrm>
              <a:off x="8881" y="4685"/>
              <a:ext cx="638" cy="638"/>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8946" y="4750"/>
              <a:ext cx="508" cy="508"/>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1" name="Title 1"/>
          <p:cNvSpPr txBox="1"/>
          <p:nvPr/>
        </p:nvSpPr>
        <p:spPr>
          <a:xfrm>
            <a:off x="1143691" y="266995"/>
            <a:ext cx="3895536"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sz="2400" b="1" dirty="0">
                <a:solidFill>
                  <a:srgbClr val="595959"/>
                </a:solidFill>
                <a:latin typeface="微软雅黑" panose="020B0503020204020204" pitchFamily="34" charset="-122"/>
                <a:ea typeface="微软雅黑" panose="020B0503020204020204" pitchFamily="34" charset="-122"/>
                <a:cs typeface="+mn-ea"/>
                <a:sym typeface="+mn-lt"/>
              </a:rPr>
              <a:t>4.4.2	Postman关联</a:t>
            </a:r>
            <a:endParaRPr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p14:dur="0" advTm="3000"/>
    </mc:Choice>
    <mc:Fallback>
      <p:transition advTm="3000"/>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1"/>
          <p:cNvSpPr txBox="1"/>
          <p:nvPr>
            <p:custDataLst>
              <p:tags r:id="rId1"/>
            </p:custDataLst>
          </p:nvPr>
        </p:nvSpPr>
        <p:spPr>
          <a:xfrm>
            <a:off x="4799330" y="1413510"/>
            <a:ext cx="6815455" cy="4246245"/>
          </a:xfrm>
          <a:prstGeom prst="rect">
            <a:avLst/>
          </a:prstGeom>
          <a:noFill/>
          <a:ln>
            <a:noFill/>
          </a:ln>
        </p:spPr>
        <p:txBody>
          <a:bodyPr wrap="square" rtlCol="0">
            <a:spAutoFit/>
          </a:bodyPr>
          <a:lstStyle/>
          <a:p>
            <a:pPr marL="0" marR="0" lvl="0" algn="l" defTabSz="457200" eaLnBrk="1" fontAlgn="auto" latinLnBrk="0" hangingPunct="1">
              <a:lnSpc>
                <a:spcPct val="150000"/>
              </a:lnSpc>
              <a:spcBef>
                <a:spcPts val="0"/>
              </a:spcBef>
              <a:spcAft>
                <a:spcPts val="0"/>
              </a:spcAft>
              <a:buClrTx/>
              <a:buSzTx/>
              <a:buFontTx/>
              <a:buNone/>
              <a:defRPr/>
            </a:pPr>
            <a:r>
              <a:rPr kumimoji="0" lang="zh-CN" altLang="en-US" sz="1800" i="0" u="none" strike="noStrike" cap="none" spc="0" normalizeH="0" baseline="0" dirty="0" smtClean="0">
                <a:solidFill>
                  <a:schemeClr val="tx1">
                    <a:lumMod val="75000"/>
                    <a:lumOff val="25000"/>
                  </a:schemeClr>
                </a:solidFill>
                <a:latin typeface="微软雅黑" panose="020B0503020204020204" pitchFamily="34" charset="-122"/>
                <a:ea typeface="微软雅黑" panose="020B0503020204020204" pitchFamily="34" charset="-122"/>
                <a:sym typeface="+mn-lt"/>
              </a:rPr>
              <a:t>在接口测试中，</a:t>
            </a:r>
            <a:r>
              <a:rPr kumimoji="0" lang="zh-CN" altLang="en-US" sz="1800" i="0" u="none" strike="noStrike" cap="none" spc="0" normalizeH="0" baseline="0" dirty="0" smtClean="0">
                <a:solidFill>
                  <a:srgbClr val="0070C0"/>
                </a:solidFill>
                <a:latin typeface="微软雅黑" panose="020B0503020204020204" pitchFamily="34" charset="-122"/>
                <a:ea typeface="微软雅黑" panose="020B0503020204020204" pitchFamily="34" charset="-122"/>
                <a:sym typeface="+mn-lt"/>
              </a:rPr>
              <a:t>关联是指两个或两个以上的接口互相存在依赖关系</a:t>
            </a:r>
            <a:r>
              <a:rPr kumimoji="0" lang="zh-CN" altLang="en-US" sz="1800" i="0" u="none" strike="noStrike" cap="none" spc="0" normalizeH="0" baseline="0" dirty="0" smtClean="0">
                <a:solidFill>
                  <a:schemeClr val="tx1">
                    <a:lumMod val="75000"/>
                    <a:lumOff val="25000"/>
                  </a:schemeClr>
                </a:solidFill>
                <a:latin typeface="微软雅黑" panose="020B0503020204020204" pitchFamily="34" charset="-122"/>
                <a:ea typeface="微软雅黑" panose="020B0503020204020204" pitchFamily="34" charset="-122"/>
                <a:sym typeface="+mn-lt"/>
              </a:rPr>
              <a:t>。例如，某个接口请求地址中的参数是另一个接口的响应结果中的数据，则说明这两个接口存在关联关系。在使用Postman做接口测试时，实现接口关联的方式是</a:t>
            </a:r>
            <a:r>
              <a:rPr kumimoji="0" lang="zh-CN" altLang="en-US" sz="1800" i="0" u="none" strike="noStrike" cap="none" spc="0" normalizeH="0" baseline="0" dirty="0" smtClean="0">
                <a:solidFill>
                  <a:srgbClr val="0070C0"/>
                </a:solidFill>
                <a:latin typeface="微软雅黑" panose="020B0503020204020204" pitchFamily="34" charset="-122"/>
                <a:ea typeface="微软雅黑" panose="020B0503020204020204" pitchFamily="34" charset="-122"/>
                <a:sym typeface="+mn-lt"/>
              </a:rPr>
              <a:t>在Postman中设置环境变量或全局变量</a:t>
            </a:r>
            <a:r>
              <a:rPr kumimoji="0" lang="zh-CN" altLang="en-US" sz="1800" i="0" u="none" strike="noStrike" cap="none" spc="0" normalizeH="0" baseline="0" dirty="0" smtClean="0">
                <a:solidFill>
                  <a:schemeClr val="tx1">
                    <a:lumMod val="75000"/>
                    <a:lumOff val="25000"/>
                  </a:schemeClr>
                </a:solidFill>
                <a:latin typeface="微软雅黑" panose="020B0503020204020204" pitchFamily="34" charset="-122"/>
                <a:ea typeface="微软雅黑" panose="020B0503020204020204" pitchFamily="34" charset="-122"/>
                <a:sym typeface="+mn-lt"/>
              </a:rPr>
              <a:t>，具体实现步骤如下。</a:t>
            </a:r>
            <a:endParaRPr kumimoji="0" lang="zh-CN" altLang="en-US" sz="1800" i="0" u="none" strike="noStrike" cap="none" spc="0" normalizeH="0" baseline="0" dirty="0" smtClean="0">
              <a:solidFill>
                <a:schemeClr val="tx1">
                  <a:lumMod val="75000"/>
                  <a:lumOff val="25000"/>
                </a:schemeClr>
              </a:solidFill>
              <a:latin typeface="微软雅黑" panose="020B0503020204020204" pitchFamily="34" charset="-122"/>
              <a:ea typeface="微软雅黑" panose="020B0503020204020204" pitchFamily="34" charset="-122"/>
              <a:sym typeface="+mn-lt"/>
            </a:endParaRPr>
          </a:p>
          <a:p>
            <a:pPr marL="0" marR="0" lvl="0" algn="l" defTabSz="457200" eaLnBrk="1" fontAlgn="auto" latinLnBrk="0" hangingPunct="1">
              <a:lnSpc>
                <a:spcPct val="150000"/>
              </a:lnSpc>
              <a:spcBef>
                <a:spcPts val="0"/>
              </a:spcBef>
              <a:spcAft>
                <a:spcPts val="0"/>
              </a:spcAft>
              <a:buClrTx/>
              <a:buSzTx/>
              <a:buFontTx/>
              <a:buNone/>
              <a:defRPr/>
            </a:pPr>
            <a:r>
              <a:rPr kumimoji="0" lang="zh-CN" altLang="en-US" sz="1800" i="0" u="none" strike="noStrike" cap="none" spc="0" normalizeH="0" baseline="0" dirty="0" smtClean="0">
                <a:solidFill>
                  <a:schemeClr val="tx1">
                    <a:lumMod val="75000"/>
                    <a:lumOff val="25000"/>
                  </a:schemeClr>
                </a:solidFill>
                <a:latin typeface="微软雅黑" panose="020B0503020204020204" pitchFamily="34" charset="-122"/>
                <a:ea typeface="微软雅黑" panose="020B0503020204020204" pitchFamily="34" charset="-122"/>
                <a:sym typeface="+mn-lt"/>
              </a:rPr>
              <a:t>（1）</a:t>
            </a:r>
            <a:r>
              <a:rPr kumimoji="0" lang="zh-CN" altLang="en-US" sz="1800" i="0" u="none" strike="noStrike" cap="none" spc="0" normalizeH="0" baseline="0" dirty="0" smtClean="0">
                <a:solidFill>
                  <a:srgbClr val="0070C0"/>
                </a:solidFill>
                <a:latin typeface="微软雅黑" panose="020B0503020204020204" pitchFamily="34" charset="-122"/>
                <a:ea typeface="微软雅黑" panose="020B0503020204020204" pitchFamily="34" charset="-122"/>
                <a:sym typeface="+mn-lt"/>
              </a:rPr>
              <a:t>获取</a:t>
            </a:r>
            <a:r>
              <a:rPr kumimoji="0" lang="zh-CN" altLang="en-US" sz="1800" i="0" u="none" strike="noStrike" cap="none" spc="0" normalizeH="0" baseline="0" dirty="0" smtClean="0">
                <a:solidFill>
                  <a:schemeClr val="tx1">
                    <a:lumMod val="75000"/>
                    <a:lumOff val="25000"/>
                  </a:schemeClr>
                </a:solidFill>
                <a:latin typeface="微软雅黑" panose="020B0503020204020204" pitchFamily="34" charset="-122"/>
                <a:ea typeface="微软雅黑" panose="020B0503020204020204" pitchFamily="34" charset="-122"/>
                <a:sym typeface="+mn-lt"/>
              </a:rPr>
              <a:t>第1个接口请求的</a:t>
            </a:r>
            <a:r>
              <a:rPr kumimoji="0" lang="zh-CN" altLang="en-US" sz="1800" i="0" u="none" strike="noStrike" cap="none" spc="0" normalizeH="0" baseline="0" dirty="0" smtClean="0">
                <a:solidFill>
                  <a:srgbClr val="0070C0"/>
                </a:solidFill>
                <a:latin typeface="微软雅黑" panose="020B0503020204020204" pitchFamily="34" charset="-122"/>
                <a:ea typeface="微软雅黑" panose="020B0503020204020204" pitchFamily="34" charset="-122"/>
                <a:sym typeface="+mn-lt"/>
              </a:rPr>
              <a:t>响应结果</a:t>
            </a:r>
            <a:r>
              <a:rPr kumimoji="0" lang="zh-CN" altLang="en-US" sz="1800" i="0" u="none" strike="noStrike" cap="none" spc="0" normalizeH="0" baseline="0" dirty="0" smtClean="0">
                <a:solidFill>
                  <a:schemeClr val="tx1">
                    <a:lumMod val="75000"/>
                    <a:lumOff val="25000"/>
                  </a:schemeClr>
                </a:solidFill>
                <a:latin typeface="微软雅黑" panose="020B0503020204020204" pitchFamily="34" charset="-122"/>
                <a:ea typeface="微软雅黑" panose="020B0503020204020204" pitchFamily="34" charset="-122"/>
                <a:sym typeface="+mn-lt"/>
              </a:rPr>
              <a:t>。</a:t>
            </a:r>
            <a:endParaRPr kumimoji="0" lang="zh-CN" altLang="en-US" sz="1800" i="0" u="none" strike="noStrike" cap="none" spc="0" normalizeH="0" baseline="0" dirty="0" smtClean="0">
              <a:solidFill>
                <a:schemeClr val="tx1">
                  <a:lumMod val="75000"/>
                  <a:lumOff val="25000"/>
                </a:schemeClr>
              </a:solidFill>
              <a:latin typeface="微软雅黑" panose="020B0503020204020204" pitchFamily="34" charset="-122"/>
              <a:ea typeface="微软雅黑" panose="020B0503020204020204" pitchFamily="34" charset="-122"/>
              <a:sym typeface="+mn-lt"/>
            </a:endParaRPr>
          </a:p>
          <a:p>
            <a:pPr marL="0" marR="0" lvl="0" algn="l" defTabSz="457200" eaLnBrk="1" fontAlgn="auto" latinLnBrk="0" hangingPunct="1">
              <a:lnSpc>
                <a:spcPct val="150000"/>
              </a:lnSpc>
              <a:spcBef>
                <a:spcPts val="0"/>
              </a:spcBef>
              <a:spcAft>
                <a:spcPts val="0"/>
              </a:spcAft>
              <a:buClrTx/>
              <a:buSzTx/>
              <a:buFontTx/>
              <a:buNone/>
              <a:defRPr/>
            </a:pPr>
            <a:r>
              <a:rPr kumimoji="0" lang="zh-CN" altLang="en-US" sz="1800" i="0" u="none" strike="noStrike" cap="none" spc="0" normalizeH="0" baseline="0" dirty="0" smtClean="0">
                <a:solidFill>
                  <a:schemeClr val="tx1">
                    <a:lumMod val="75000"/>
                    <a:lumOff val="25000"/>
                  </a:schemeClr>
                </a:solidFill>
                <a:latin typeface="微软雅黑" panose="020B0503020204020204" pitchFamily="34" charset="-122"/>
                <a:ea typeface="微软雅黑" panose="020B0503020204020204" pitchFamily="34" charset="-122"/>
                <a:sym typeface="+mn-lt"/>
              </a:rPr>
              <a:t>（2）提取响应结果中的某个</a:t>
            </a:r>
            <a:r>
              <a:rPr kumimoji="0" lang="zh-CN" altLang="en-US" sz="1800" i="0" u="none" strike="noStrike" cap="none" spc="0" normalizeH="0" baseline="0" dirty="0" smtClean="0">
                <a:solidFill>
                  <a:srgbClr val="0070C0"/>
                </a:solidFill>
                <a:latin typeface="微软雅黑" panose="020B0503020204020204" pitchFamily="34" charset="-122"/>
                <a:ea typeface="微软雅黑" panose="020B0503020204020204" pitchFamily="34" charset="-122"/>
                <a:sym typeface="+mn-lt"/>
              </a:rPr>
              <a:t>字段</a:t>
            </a:r>
            <a:r>
              <a:rPr kumimoji="0" lang="zh-CN" altLang="en-US" sz="1800" i="0" u="none" strike="noStrike" cap="none" spc="0" normalizeH="0" baseline="0" dirty="0" smtClean="0">
                <a:solidFill>
                  <a:schemeClr val="tx1">
                    <a:lumMod val="75000"/>
                    <a:lumOff val="25000"/>
                  </a:schemeClr>
                </a:solidFill>
                <a:latin typeface="微软雅黑" panose="020B0503020204020204" pitchFamily="34" charset="-122"/>
                <a:ea typeface="微软雅黑" panose="020B0503020204020204" pitchFamily="34" charset="-122"/>
                <a:sym typeface="+mn-lt"/>
              </a:rPr>
              <a:t>，</a:t>
            </a:r>
            <a:r>
              <a:rPr kumimoji="0" lang="zh-CN" altLang="en-US" sz="1800" i="0" u="none" strike="noStrike" cap="none" spc="0" normalizeH="0" baseline="0" dirty="0" smtClean="0">
                <a:solidFill>
                  <a:srgbClr val="0070C0"/>
                </a:solidFill>
                <a:latin typeface="微软雅黑" panose="020B0503020204020204" pitchFamily="34" charset="-122"/>
                <a:ea typeface="微软雅黑" panose="020B0503020204020204" pitchFamily="34" charset="-122"/>
                <a:sym typeface="+mn-lt"/>
              </a:rPr>
              <a:t>保存到Postman环境变量或全局变量中</a:t>
            </a:r>
            <a:r>
              <a:rPr kumimoji="0" lang="zh-CN" altLang="en-US" sz="1800" i="0" u="none" strike="noStrike" cap="none" spc="0" normalizeH="0" baseline="0" dirty="0" smtClean="0">
                <a:solidFill>
                  <a:schemeClr val="tx1">
                    <a:lumMod val="75000"/>
                    <a:lumOff val="25000"/>
                  </a:schemeClr>
                </a:solidFill>
                <a:latin typeface="微软雅黑" panose="020B0503020204020204" pitchFamily="34" charset="-122"/>
                <a:ea typeface="微软雅黑" panose="020B0503020204020204" pitchFamily="34" charset="-122"/>
                <a:sym typeface="+mn-lt"/>
              </a:rPr>
              <a:t>。</a:t>
            </a:r>
            <a:endParaRPr kumimoji="0" lang="zh-CN" altLang="en-US" sz="1800" i="0" u="none" strike="noStrike" cap="none" spc="0" normalizeH="0" baseline="0" dirty="0" smtClean="0">
              <a:solidFill>
                <a:schemeClr val="tx1">
                  <a:lumMod val="75000"/>
                  <a:lumOff val="25000"/>
                </a:schemeClr>
              </a:solidFill>
              <a:latin typeface="微软雅黑" panose="020B0503020204020204" pitchFamily="34" charset="-122"/>
              <a:ea typeface="微软雅黑" panose="020B0503020204020204" pitchFamily="34" charset="-122"/>
              <a:sym typeface="+mn-lt"/>
            </a:endParaRPr>
          </a:p>
          <a:p>
            <a:pPr marL="0" marR="0" lvl="0" algn="l" defTabSz="457200" eaLnBrk="1" fontAlgn="auto" latinLnBrk="0" hangingPunct="1">
              <a:lnSpc>
                <a:spcPct val="150000"/>
              </a:lnSpc>
              <a:spcBef>
                <a:spcPts val="0"/>
              </a:spcBef>
              <a:spcAft>
                <a:spcPts val="0"/>
              </a:spcAft>
              <a:buClrTx/>
              <a:buSzTx/>
              <a:buFontTx/>
              <a:buNone/>
              <a:defRPr/>
            </a:pPr>
            <a:r>
              <a:rPr kumimoji="0" lang="zh-CN" altLang="en-US" sz="1800" i="0" u="none" strike="noStrike" cap="none" spc="0" normalizeH="0" baseline="0" dirty="0" smtClean="0">
                <a:solidFill>
                  <a:schemeClr val="tx1">
                    <a:lumMod val="75000"/>
                    <a:lumOff val="25000"/>
                  </a:schemeClr>
                </a:solidFill>
                <a:latin typeface="微软雅黑" panose="020B0503020204020204" pitchFamily="34" charset="-122"/>
                <a:ea typeface="微软雅黑" panose="020B0503020204020204" pitchFamily="34" charset="-122"/>
                <a:sym typeface="+mn-lt"/>
              </a:rPr>
              <a:t>（3）在第2个接口的请求地址中</a:t>
            </a:r>
            <a:r>
              <a:rPr kumimoji="0" lang="zh-CN" altLang="en-US" sz="1800" i="0" u="none" strike="noStrike" cap="none" spc="0" normalizeH="0" baseline="0" dirty="0" smtClean="0">
                <a:solidFill>
                  <a:srgbClr val="0070C0"/>
                </a:solidFill>
                <a:latin typeface="微软雅黑" panose="020B0503020204020204" pitchFamily="34" charset="-122"/>
                <a:ea typeface="微软雅黑" panose="020B0503020204020204" pitchFamily="34" charset="-122"/>
                <a:sym typeface="+mn-lt"/>
              </a:rPr>
              <a:t>引用环境变量或全局变量</a:t>
            </a:r>
            <a:r>
              <a:rPr kumimoji="0" lang="zh-CN" altLang="en-US" sz="1800" i="0" u="none" strike="noStrike" cap="none" spc="0" normalizeH="0" baseline="0" dirty="0" smtClean="0">
                <a:solidFill>
                  <a:schemeClr val="tx1">
                    <a:lumMod val="75000"/>
                    <a:lumOff val="25000"/>
                  </a:schemeClr>
                </a:solidFill>
                <a:latin typeface="微软雅黑" panose="020B0503020204020204" pitchFamily="34" charset="-122"/>
                <a:ea typeface="微软雅黑" panose="020B0503020204020204" pitchFamily="34" charset="-122"/>
                <a:sym typeface="+mn-lt"/>
              </a:rPr>
              <a:t>，引用方式为{{环境变量或全局变量}}。</a:t>
            </a:r>
            <a:endParaRPr kumimoji="0" lang="zh-CN" altLang="en-US" sz="1800" i="0" u="none" strike="noStrike" cap="none" spc="0" normalizeH="0" baseline="0" dirty="0" smtClean="0">
              <a:solidFill>
                <a:schemeClr val="tx1">
                  <a:lumMod val="75000"/>
                  <a:lumOff val="25000"/>
                </a:schemeClr>
              </a:solidFill>
              <a:latin typeface="微软雅黑" panose="020B0503020204020204" pitchFamily="34" charset="-122"/>
              <a:ea typeface="微软雅黑" panose="020B0503020204020204" pitchFamily="34" charset="-122"/>
              <a:sym typeface="+mn-lt"/>
            </a:endParaRPr>
          </a:p>
        </p:txBody>
      </p:sp>
      <p:pic>
        <p:nvPicPr>
          <p:cNvPr id="7" name="图片 6"/>
          <p:cNvPicPr>
            <a:picLocks noChangeAspect="1"/>
          </p:cNvPicPr>
          <p:nvPr/>
        </p:nvPicPr>
        <p:blipFill>
          <a:blip r:embed="rId2"/>
          <a:stretch>
            <a:fillRect/>
          </a:stretch>
        </p:blipFill>
        <p:spPr>
          <a:xfrm>
            <a:off x="839386" y="1413456"/>
            <a:ext cx="3715858" cy="4006159"/>
          </a:xfrm>
          <a:prstGeom prst="rect">
            <a:avLst/>
          </a:prstGeom>
        </p:spPr>
      </p:pic>
      <p:sp>
        <p:nvSpPr>
          <p:cNvPr id="31" name="Title 1"/>
          <p:cNvSpPr txBox="1"/>
          <p:nvPr/>
        </p:nvSpPr>
        <p:spPr>
          <a:xfrm>
            <a:off x="1143691" y="266995"/>
            <a:ext cx="3895536"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sz="2400" b="1" dirty="0">
                <a:solidFill>
                  <a:srgbClr val="595959"/>
                </a:solidFill>
                <a:latin typeface="微软雅黑" panose="020B0503020204020204" pitchFamily="34" charset="-122"/>
                <a:ea typeface="微软雅黑" panose="020B0503020204020204" pitchFamily="34" charset="-122"/>
                <a:cs typeface="+mn-ea"/>
                <a:sym typeface="+mn-lt"/>
              </a:rPr>
              <a:t>4.4.2	Postman关联</a:t>
            </a:r>
            <a:endParaRPr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p14:dur="0" advTm="3000"/>
    </mc:Choice>
    <mc:Fallback>
      <p:transition advTm="3000"/>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1"/>
          <p:cNvSpPr txBox="1"/>
          <p:nvPr>
            <p:custDataLst>
              <p:tags r:id="rId1"/>
            </p:custDataLst>
          </p:nvPr>
        </p:nvSpPr>
        <p:spPr>
          <a:xfrm>
            <a:off x="1343025" y="837565"/>
            <a:ext cx="9693910" cy="922020"/>
          </a:xfrm>
          <a:prstGeom prst="rect">
            <a:avLst/>
          </a:prstGeom>
          <a:noFill/>
          <a:ln>
            <a:noFill/>
          </a:ln>
        </p:spPr>
        <p:txBody>
          <a:bodyPr wrap="square" rtlCol="0">
            <a:spAutoFit/>
          </a:bodyPr>
          <a:lstStyle/>
          <a:p>
            <a:pPr marL="0" marR="0" lvl="0" algn="l" defTabSz="457200" eaLnBrk="1" fontAlgn="auto" latinLnBrk="0" hangingPunct="1">
              <a:lnSpc>
                <a:spcPct val="150000"/>
              </a:lnSpc>
              <a:spcBef>
                <a:spcPts val="0"/>
              </a:spcBef>
              <a:spcAft>
                <a:spcPts val="0"/>
              </a:spcAft>
              <a:buClrTx/>
              <a:buSzTx/>
              <a:buFontTx/>
              <a:buNone/>
              <a:defRPr/>
            </a:pPr>
            <a:r>
              <a:rPr kumimoji="0" lang="zh-CN" altLang="en-US" sz="1800" i="0" u="none" strike="noStrike" cap="none" spc="0" normalizeH="0" baseline="0" dirty="0" smtClean="0">
                <a:solidFill>
                  <a:schemeClr val="tx1">
                    <a:lumMod val="75000"/>
                    <a:lumOff val="25000"/>
                  </a:schemeClr>
                </a:solidFill>
                <a:latin typeface="微软雅黑" panose="020B0503020204020204" pitchFamily="34" charset="-122"/>
                <a:ea typeface="微软雅黑" panose="020B0503020204020204" pitchFamily="34" charset="-122"/>
                <a:sym typeface="+mn-lt"/>
              </a:rPr>
              <a:t>当在Postman中</a:t>
            </a:r>
            <a:r>
              <a:rPr kumimoji="0" lang="zh-CN" altLang="en-US" sz="1800" i="0" u="none" strike="noStrike" cap="none" spc="0" normalizeH="0" baseline="0" dirty="0" smtClean="0">
                <a:solidFill>
                  <a:srgbClr val="0070C0"/>
                </a:solidFill>
                <a:latin typeface="微软雅黑" panose="020B0503020204020204" pitchFamily="34" charset="-122"/>
                <a:ea typeface="微软雅黑" panose="020B0503020204020204" pitchFamily="34" charset="-122"/>
                <a:sym typeface="+mn-lt"/>
              </a:rPr>
              <a:t>添加存在接口关联的HTTP请求</a:t>
            </a:r>
            <a:r>
              <a:rPr kumimoji="0" lang="zh-CN" altLang="en-US" sz="1800" i="0" u="none" strike="noStrike" cap="none" spc="0" normalizeH="0" baseline="0" dirty="0" smtClean="0">
                <a:solidFill>
                  <a:schemeClr val="tx1">
                    <a:lumMod val="75000"/>
                    <a:lumOff val="25000"/>
                  </a:schemeClr>
                </a:solidFill>
                <a:latin typeface="微软雅黑" panose="020B0503020204020204" pitchFamily="34" charset="-122"/>
                <a:ea typeface="微软雅黑" panose="020B0503020204020204" pitchFamily="34" charset="-122"/>
                <a:sym typeface="+mn-lt"/>
              </a:rPr>
              <a:t>时，需要在该接口的HTTP请求的Tests下方</a:t>
            </a:r>
            <a:r>
              <a:rPr kumimoji="0" lang="zh-CN" altLang="en-US" sz="1800" i="0" u="none" strike="noStrike" cap="none" spc="0" normalizeH="0" baseline="0" dirty="0" smtClean="0">
                <a:solidFill>
                  <a:srgbClr val="0070C0"/>
                </a:solidFill>
                <a:latin typeface="微软雅黑" panose="020B0503020204020204" pitchFamily="34" charset="-122"/>
                <a:ea typeface="微软雅黑" panose="020B0503020204020204" pitchFamily="34" charset="-122"/>
                <a:sym typeface="+mn-lt"/>
              </a:rPr>
              <a:t>编写一段核心代码</a:t>
            </a:r>
            <a:r>
              <a:rPr kumimoji="0" lang="zh-CN" altLang="en-US" sz="1800" i="0" u="none" strike="noStrike" cap="none" spc="0" normalizeH="0" baseline="0" dirty="0" smtClean="0">
                <a:solidFill>
                  <a:schemeClr val="tx1">
                    <a:lumMod val="75000"/>
                    <a:lumOff val="25000"/>
                  </a:schemeClr>
                </a:solidFill>
                <a:latin typeface="微软雅黑" panose="020B0503020204020204" pitchFamily="34" charset="-122"/>
                <a:ea typeface="微软雅黑" panose="020B0503020204020204" pitchFamily="34" charset="-122"/>
                <a:sym typeface="+mn-lt"/>
              </a:rPr>
              <a:t>，具体如下所示。</a:t>
            </a:r>
            <a:endParaRPr kumimoji="0" lang="zh-CN" altLang="en-US" sz="1800" i="0" u="none" strike="noStrike" cap="none" spc="0" normalizeH="0" baseline="0" dirty="0" smtClean="0">
              <a:solidFill>
                <a:schemeClr val="tx1">
                  <a:lumMod val="75000"/>
                  <a:lumOff val="25000"/>
                </a:schemeClr>
              </a:solidFill>
              <a:latin typeface="微软雅黑" panose="020B0503020204020204" pitchFamily="34" charset="-122"/>
              <a:ea typeface="微软雅黑" panose="020B0503020204020204" pitchFamily="34" charset="-122"/>
              <a:sym typeface="+mn-lt"/>
            </a:endParaRPr>
          </a:p>
        </p:txBody>
      </p:sp>
      <p:sp>
        <p:nvSpPr>
          <p:cNvPr id="31" name="Title 1"/>
          <p:cNvSpPr txBox="1"/>
          <p:nvPr/>
        </p:nvSpPr>
        <p:spPr>
          <a:xfrm>
            <a:off x="1143691" y="266995"/>
            <a:ext cx="3895536"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sz="2400" b="1" dirty="0">
                <a:solidFill>
                  <a:srgbClr val="595959"/>
                </a:solidFill>
                <a:latin typeface="微软雅黑" panose="020B0503020204020204" pitchFamily="34" charset="-122"/>
                <a:ea typeface="微软雅黑" panose="020B0503020204020204" pitchFamily="34" charset="-122"/>
                <a:cs typeface="+mn-ea"/>
                <a:sym typeface="+mn-lt"/>
              </a:rPr>
              <a:t>4.4.2	Postman关联</a:t>
            </a:r>
            <a:endParaRPr sz="2400" b="1" dirty="0">
              <a:solidFill>
                <a:srgbClr val="595959"/>
              </a:solidFill>
              <a:latin typeface="微软雅黑" panose="020B0503020204020204" pitchFamily="34" charset="-122"/>
              <a:ea typeface="微软雅黑" panose="020B0503020204020204" pitchFamily="34" charset="-122"/>
              <a:cs typeface="+mn-ea"/>
              <a:sym typeface="+mn-lt"/>
            </a:endParaRPr>
          </a:p>
        </p:txBody>
      </p:sp>
      <p:grpSp>
        <p:nvGrpSpPr>
          <p:cNvPr id="7" name="组合 8"/>
          <p:cNvGrpSpPr/>
          <p:nvPr/>
        </p:nvGrpSpPr>
        <p:grpSpPr bwMode="auto">
          <a:xfrm>
            <a:off x="1556385" y="1964561"/>
            <a:ext cx="8498205" cy="2672080"/>
            <a:chOff x="920750" y="2283718"/>
            <a:chExt cx="8348851" cy="2673009"/>
          </a:xfrm>
        </p:grpSpPr>
        <p:sp>
          <p:nvSpPr>
            <p:cNvPr id="8" name="矩形 7"/>
            <p:cNvSpPr/>
            <p:nvPr/>
          </p:nvSpPr>
          <p:spPr>
            <a:xfrm>
              <a:off x="920750" y="2283718"/>
              <a:ext cx="8348851" cy="267300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zh-CN" altLang="en-US" sz="3200">
                <a:solidFill>
                  <a:schemeClr val="tx1"/>
                </a:solidFill>
                <a:latin typeface="微软雅黑" panose="020B0503020204020204" pitchFamily="34" charset="-122"/>
                <a:ea typeface="微软雅黑" panose="020B0503020204020204" pitchFamily="34" charset="-122"/>
                <a:cs typeface="Courier New" panose="02070309020205020404" pitchFamily="49" charset="0"/>
                <a:sym typeface="+mn-ea"/>
              </a:endParaRPr>
            </a:p>
          </p:txBody>
        </p:sp>
        <p:sp>
          <p:nvSpPr>
            <p:cNvPr id="9" name="矩形 8"/>
            <p:cNvSpPr/>
            <p:nvPr/>
          </p:nvSpPr>
          <p:spPr>
            <a:xfrm>
              <a:off x="1064857" y="2380907"/>
              <a:ext cx="5397464" cy="2307757"/>
            </a:xfrm>
            <a:prstGeom prst="rect">
              <a:avLst/>
            </a:prstGeom>
          </p:spPr>
          <p:txBody>
            <a:bodyPr wrap="square">
              <a:spAutoFit/>
            </a:bodyPr>
            <a:lstStyle/>
            <a:p>
              <a:pPr algn="l">
                <a:lnSpc>
                  <a:spcPct val="150000"/>
                </a:lnSpc>
                <a:defRPr/>
              </a:pPr>
              <a:r>
                <a:rPr lang="it-IT" altLang="zh-CN" sz="1600" dirty="0">
                  <a:solidFill>
                    <a:srgbClr val="595959"/>
                  </a:solidFill>
                  <a:latin typeface="微软雅黑" panose="020B0503020204020204" pitchFamily="34" charset="-122"/>
                  <a:ea typeface="微软雅黑" panose="020B0503020204020204" pitchFamily="34" charset="-122"/>
                  <a:cs typeface="Courier New" panose="02070309020205020404" pitchFamily="49" charset="0"/>
                  <a:sym typeface="+mn-ea"/>
                </a:rPr>
                <a:t>//获取返回数据值并转为JSON格式保存到变量jsonData中</a:t>
              </a:r>
              <a:endParaRPr lang="it-IT" altLang="zh-CN" sz="1600" dirty="0">
                <a:solidFill>
                  <a:srgbClr val="595959"/>
                </a:solidFill>
                <a:latin typeface="微软雅黑" panose="020B0503020204020204" pitchFamily="34" charset="-122"/>
                <a:ea typeface="微软雅黑" panose="020B0503020204020204" pitchFamily="34" charset="-122"/>
                <a:cs typeface="Courier New" panose="02070309020205020404" pitchFamily="49" charset="0"/>
                <a:sym typeface="+mn-ea"/>
              </a:endParaRPr>
            </a:p>
            <a:p>
              <a:pPr algn="l">
                <a:lnSpc>
                  <a:spcPct val="150000"/>
                </a:lnSpc>
                <a:defRPr/>
              </a:pPr>
              <a:r>
                <a:rPr lang="it-IT" altLang="zh-CN" sz="1600" dirty="0">
                  <a:solidFill>
                    <a:srgbClr val="595959"/>
                  </a:solidFill>
                  <a:latin typeface="微软雅黑" panose="020B0503020204020204" pitchFamily="34" charset="-122"/>
                  <a:ea typeface="微软雅黑" panose="020B0503020204020204" pitchFamily="34" charset="-122"/>
                  <a:cs typeface="Courier New" panose="02070309020205020404" pitchFamily="49" charset="0"/>
                  <a:sym typeface="+mn-ea"/>
                </a:rPr>
                <a:t>var jsonData = </a:t>
              </a:r>
              <a:r>
                <a:rPr lang="it-IT" altLang="zh-CN" sz="1600" dirty="0">
                  <a:solidFill>
                    <a:srgbClr val="0070C0"/>
                  </a:solidFill>
                  <a:latin typeface="微软雅黑" panose="020B0503020204020204" pitchFamily="34" charset="-122"/>
                  <a:ea typeface="微软雅黑" panose="020B0503020204020204" pitchFamily="34" charset="-122"/>
                  <a:cs typeface="Courier New" panose="02070309020205020404" pitchFamily="49" charset="0"/>
                  <a:sym typeface="+mn-ea"/>
                </a:rPr>
                <a:t>pm.response.json()</a:t>
              </a:r>
              <a:endParaRPr lang="it-IT" altLang="zh-CN" sz="1600" dirty="0">
                <a:solidFill>
                  <a:srgbClr val="595959"/>
                </a:solidFill>
                <a:latin typeface="微软雅黑" panose="020B0503020204020204" pitchFamily="34" charset="-122"/>
                <a:ea typeface="微软雅黑" panose="020B0503020204020204" pitchFamily="34" charset="-122"/>
                <a:cs typeface="Courier New" panose="02070309020205020404" pitchFamily="49" charset="0"/>
                <a:sym typeface="+mn-ea"/>
              </a:endParaRPr>
            </a:p>
            <a:p>
              <a:pPr algn="l">
                <a:lnSpc>
                  <a:spcPct val="150000"/>
                </a:lnSpc>
                <a:defRPr/>
              </a:pPr>
              <a:r>
                <a:rPr lang="it-IT" altLang="zh-CN" sz="1600" dirty="0">
                  <a:solidFill>
                    <a:srgbClr val="595959"/>
                  </a:solidFill>
                  <a:latin typeface="微软雅黑" panose="020B0503020204020204" pitchFamily="34" charset="-122"/>
                  <a:ea typeface="微软雅黑" panose="020B0503020204020204" pitchFamily="34" charset="-122"/>
                  <a:cs typeface="Courier New" panose="02070309020205020404" pitchFamily="49" charset="0"/>
                  <a:sym typeface="+mn-ea"/>
                </a:rPr>
                <a:t>//使用全局变量做容器</a:t>
              </a:r>
              <a:endParaRPr lang="it-IT" altLang="zh-CN" sz="1600" dirty="0">
                <a:solidFill>
                  <a:srgbClr val="595959"/>
                </a:solidFill>
                <a:latin typeface="微软雅黑" panose="020B0503020204020204" pitchFamily="34" charset="-122"/>
                <a:ea typeface="微软雅黑" panose="020B0503020204020204" pitchFamily="34" charset="-122"/>
                <a:cs typeface="Courier New" panose="02070309020205020404" pitchFamily="49" charset="0"/>
                <a:sym typeface="+mn-ea"/>
              </a:endParaRPr>
            </a:p>
            <a:p>
              <a:pPr algn="l">
                <a:lnSpc>
                  <a:spcPct val="150000"/>
                </a:lnSpc>
                <a:defRPr/>
              </a:pPr>
              <a:r>
                <a:rPr lang="it-IT" altLang="zh-CN" sz="1600" dirty="0">
                  <a:solidFill>
                    <a:srgbClr val="595959"/>
                  </a:solidFill>
                  <a:latin typeface="微软雅黑" panose="020B0503020204020204" pitchFamily="34" charset="-122"/>
                  <a:ea typeface="微软雅黑" panose="020B0503020204020204" pitchFamily="34" charset="-122"/>
                  <a:cs typeface="Courier New" panose="02070309020205020404" pitchFamily="49" charset="0"/>
                  <a:sym typeface="+mn-ea"/>
                </a:rPr>
                <a:t>pm.globals.</a:t>
              </a:r>
              <a:r>
                <a:rPr lang="it-IT" altLang="zh-CN" sz="1600" dirty="0">
                  <a:solidFill>
                    <a:srgbClr val="0070C0"/>
                  </a:solidFill>
                  <a:latin typeface="微软雅黑" panose="020B0503020204020204" pitchFamily="34" charset="-122"/>
                  <a:ea typeface="微软雅黑" panose="020B0503020204020204" pitchFamily="34" charset="-122"/>
                  <a:cs typeface="Courier New" panose="02070309020205020404" pitchFamily="49" charset="0"/>
                  <a:sym typeface="+mn-ea"/>
                </a:rPr>
                <a:t>set("全局变量名",全局变量值)</a:t>
              </a:r>
              <a:endParaRPr lang="it-IT" altLang="zh-CN" sz="1600" dirty="0">
                <a:solidFill>
                  <a:srgbClr val="0070C0"/>
                </a:solidFill>
                <a:latin typeface="微软雅黑" panose="020B0503020204020204" pitchFamily="34" charset="-122"/>
                <a:ea typeface="微软雅黑" panose="020B0503020204020204" pitchFamily="34" charset="-122"/>
                <a:cs typeface="Courier New" panose="02070309020205020404" pitchFamily="49" charset="0"/>
                <a:sym typeface="+mn-ea"/>
              </a:endParaRPr>
            </a:p>
            <a:p>
              <a:pPr algn="l">
                <a:lnSpc>
                  <a:spcPct val="150000"/>
                </a:lnSpc>
                <a:defRPr/>
              </a:pPr>
              <a:r>
                <a:rPr lang="it-IT" altLang="zh-CN" sz="1600" dirty="0">
                  <a:solidFill>
                    <a:srgbClr val="595959"/>
                  </a:solidFill>
                  <a:latin typeface="微软雅黑" panose="020B0503020204020204" pitchFamily="34" charset="-122"/>
                  <a:ea typeface="微软雅黑" panose="020B0503020204020204" pitchFamily="34" charset="-122"/>
                  <a:cs typeface="Courier New" panose="02070309020205020404" pitchFamily="49" charset="0"/>
                  <a:sym typeface="+mn-ea"/>
                </a:rPr>
                <a:t>//使用环境变量做容器</a:t>
              </a:r>
              <a:endParaRPr lang="it-IT" altLang="zh-CN" sz="1600" dirty="0">
                <a:solidFill>
                  <a:srgbClr val="595959"/>
                </a:solidFill>
                <a:latin typeface="微软雅黑" panose="020B0503020204020204" pitchFamily="34" charset="-122"/>
                <a:ea typeface="微软雅黑" panose="020B0503020204020204" pitchFamily="34" charset="-122"/>
                <a:cs typeface="Courier New" panose="02070309020205020404" pitchFamily="49" charset="0"/>
                <a:sym typeface="+mn-ea"/>
              </a:endParaRPr>
            </a:p>
            <a:p>
              <a:pPr algn="l">
                <a:lnSpc>
                  <a:spcPct val="150000"/>
                </a:lnSpc>
                <a:defRPr/>
              </a:pPr>
              <a:r>
                <a:rPr lang="it-IT" altLang="zh-CN" sz="1600" dirty="0">
                  <a:solidFill>
                    <a:srgbClr val="595959"/>
                  </a:solidFill>
                  <a:latin typeface="微软雅黑" panose="020B0503020204020204" pitchFamily="34" charset="-122"/>
                  <a:ea typeface="微软雅黑" panose="020B0503020204020204" pitchFamily="34" charset="-122"/>
                  <a:cs typeface="Courier New" panose="02070309020205020404" pitchFamily="49" charset="0"/>
                  <a:sym typeface="+mn-ea"/>
                </a:rPr>
                <a:t>pm.environment.</a:t>
              </a:r>
              <a:r>
                <a:rPr lang="it-IT" altLang="zh-CN" sz="1600" dirty="0">
                  <a:solidFill>
                    <a:srgbClr val="0070C0"/>
                  </a:solidFill>
                  <a:latin typeface="微软雅黑" panose="020B0503020204020204" pitchFamily="34" charset="-122"/>
                  <a:ea typeface="微软雅黑" panose="020B0503020204020204" pitchFamily="34" charset="-122"/>
                  <a:cs typeface="Courier New" panose="02070309020205020404" pitchFamily="49" charset="0"/>
                  <a:sym typeface="+mn-ea"/>
                </a:rPr>
                <a:t>set("环境变量名",环境变量值)</a:t>
              </a:r>
              <a:endParaRPr lang="it-IT" altLang="zh-CN" sz="1600" dirty="0">
                <a:solidFill>
                  <a:srgbClr val="0070C0"/>
                </a:solidFill>
                <a:latin typeface="微软雅黑" panose="020B0503020204020204" pitchFamily="34" charset="-122"/>
                <a:ea typeface="微软雅黑" panose="020B0503020204020204" pitchFamily="34" charset="-122"/>
                <a:cs typeface="Courier New" panose="02070309020205020404" pitchFamily="49" charset="0"/>
                <a:sym typeface="+mn-ea"/>
              </a:endParaRPr>
            </a:p>
          </p:txBody>
        </p:sp>
      </p:grpSp>
      <p:sp>
        <p:nvSpPr>
          <p:cNvPr id="4" name="圆角矩形标注 3"/>
          <p:cNvSpPr/>
          <p:nvPr/>
        </p:nvSpPr>
        <p:spPr>
          <a:xfrm>
            <a:off x="1556385" y="4869815"/>
            <a:ext cx="8495665" cy="1541145"/>
          </a:xfrm>
          <a:prstGeom prst="wedgeRoundRectCallout">
            <a:avLst>
              <a:gd name="adj1" fmla="val -22447"/>
              <a:gd name="adj2" fmla="val -67130"/>
              <a:gd name="adj3" fmla="val 16667"/>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1720850" y="5013960"/>
            <a:ext cx="8169910" cy="1322705"/>
          </a:xfrm>
          <a:prstGeom prst="rect">
            <a:avLst/>
          </a:prstGeom>
          <a:noFill/>
        </p:spPr>
        <p:txBody>
          <a:bodyPr wrap="square" rtlCol="0" anchor="t">
            <a:noAutofit/>
          </a:bodyPr>
          <a:lstStyle/>
          <a:p>
            <a:pPr>
              <a:lnSpc>
                <a:spcPct val="100000"/>
              </a:lnSpc>
            </a:pPr>
            <a:r>
              <a:rPr lang="zh-CN" altLang="en-US" sz="1600" dirty="0" smtClean="0">
                <a:solidFill>
                  <a:schemeClr val="bg1"/>
                </a:solidFill>
                <a:latin typeface="微软雅黑" panose="020B0503020204020204" pitchFamily="34" charset="-122"/>
                <a:ea typeface="微软雅黑" panose="020B0503020204020204" pitchFamily="34" charset="-122"/>
              </a:rPr>
              <a:t>值得一提的是，在Postman中，可以设置多组环境变量，但是只能设置一组全局变量。二者的区别是，环境变量需要在特定的测试环境中才能引用其中的变量，全局变量作用于整个Postman，在Postman中的所有请求都可以直接引用全局变量中的变量，而不用指定测试环境。当在Postman的环境变量和全局变量中设置了同一个变量时，环境变量的优先级比全局变量的优先级高。</a:t>
            </a:r>
            <a:endParaRPr lang="zh-CN" altLang="en-US" sz="1600" dirty="0" smtClean="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0" advTm="3000"/>
    </mc:Choice>
    <mc:Fallback>
      <p:transition advTm="3000"/>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1"/>
          <p:cNvSpPr txBox="1"/>
          <p:nvPr>
            <p:custDataLst>
              <p:tags r:id="rId1"/>
            </p:custDataLst>
          </p:nvPr>
        </p:nvSpPr>
        <p:spPr>
          <a:xfrm>
            <a:off x="910590" y="765810"/>
            <a:ext cx="8832215" cy="506730"/>
          </a:xfrm>
          <a:prstGeom prst="rect">
            <a:avLst/>
          </a:prstGeom>
          <a:noFill/>
          <a:ln>
            <a:noFill/>
          </a:ln>
        </p:spPr>
        <p:txBody>
          <a:bodyPr wrap="square" rtlCol="0">
            <a:spAutoFit/>
          </a:bodyPr>
          <a:lstStyle/>
          <a:p>
            <a:pPr marL="0" marR="0" lvl="0" indent="0" algn="l" defTabSz="457200" eaLnBrk="1" fontAlgn="auto" latinLnBrk="0" hangingPunct="1">
              <a:lnSpc>
                <a:spcPct val="150000"/>
              </a:lnSpc>
              <a:spcBef>
                <a:spcPts val="0"/>
              </a:spcBef>
              <a:spcAft>
                <a:spcPts val="0"/>
              </a:spcAft>
              <a:buClrTx/>
              <a:buSzTx/>
              <a:buFontTx/>
              <a:buNone/>
              <a:defRPr/>
            </a:pPr>
            <a:r>
              <a:rPr kumimoji="0" lang="zh-CN" altLang="en-US" sz="1800" i="0" u="none" strike="noStrike" cap="none" spc="0" normalizeH="0" baseline="0" dirty="0" smtClean="0">
                <a:solidFill>
                  <a:schemeClr val="tx1">
                    <a:lumMod val="75000"/>
                    <a:lumOff val="25000"/>
                  </a:schemeClr>
                </a:solidFill>
                <a:latin typeface="微软雅黑" panose="020B0503020204020204" pitchFamily="34" charset="-122"/>
                <a:ea typeface="微软雅黑" panose="020B0503020204020204" pitchFamily="34" charset="-122"/>
                <a:sym typeface="+mn-lt"/>
              </a:rPr>
              <a:t>下面通过一个案例演示Postman接口关联的实现，具体操作步骤如下。</a:t>
            </a:r>
            <a:endParaRPr kumimoji="0" lang="zh-CN" altLang="en-US" sz="1800" i="0" u="none" strike="noStrike" cap="none" spc="0" normalizeH="0" baseline="0" dirty="0" smtClean="0">
              <a:solidFill>
                <a:schemeClr val="tx1">
                  <a:lumMod val="75000"/>
                  <a:lumOff val="25000"/>
                </a:schemeClr>
              </a:solidFill>
              <a:latin typeface="微软雅黑" panose="020B0503020204020204" pitchFamily="34" charset="-122"/>
              <a:ea typeface="微软雅黑" panose="020B0503020204020204" pitchFamily="34" charset="-122"/>
              <a:sym typeface="+mn-lt"/>
            </a:endParaRPr>
          </a:p>
        </p:txBody>
      </p:sp>
      <p:sp>
        <p:nvSpPr>
          <p:cNvPr id="31" name="Title 1"/>
          <p:cNvSpPr txBox="1"/>
          <p:nvPr/>
        </p:nvSpPr>
        <p:spPr>
          <a:xfrm>
            <a:off x="1143691" y="266995"/>
            <a:ext cx="3895536"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sz="2400" b="1" dirty="0">
                <a:solidFill>
                  <a:srgbClr val="595959"/>
                </a:solidFill>
                <a:latin typeface="微软雅黑" panose="020B0503020204020204" pitchFamily="34" charset="-122"/>
                <a:ea typeface="微软雅黑" panose="020B0503020204020204" pitchFamily="34" charset="-122"/>
                <a:cs typeface="+mn-ea"/>
                <a:sym typeface="+mn-lt"/>
              </a:rPr>
              <a:t>4.4.2	Postman关联</a:t>
            </a:r>
            <a:endParaRPr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9" name="圆角矩形 8"/>
          <p:cNvSpPr/>
          <p:nvPr/>
        </p:nvSpPr>
        <p:spPr>
          <a:xfrm>
            <a:off x="961390" y="1339370"/>
            <a:ext cx="1747943" cy="773218"/>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endParaRPr lang="zh-CN" altLang="en-US">
              <a:solidFill>
                <a:schemeClr val="bg1"/>
              </a:solidFill>
              <a:sym typeface="+mn-ea"/>
            </a:endParaRPr>
          </a:p>
        </p:txBody>
      </p:sp>
      <p:sp>
        <p:nvSpPr>
          <p:cNvPr id="11" name="文本框 10"/>
          <p:cNvSpPr txBox="1"/>
          <p:nvPr/>
        </p:nvSpPr>
        <p:spPr>
          <a:xfrm flipH="1">
            <a:off x="1050502" y="1475109"/>
            <a:ext cx="1624965" cy="523220"/>
          </a:xfrm>
          <a:prstGeom prst="rect">
            <a:avLst/>
          </a:prstGeom>
          <a:noFill/>
          <a:ln w="9525">
            <a:noFill/>
            <a:miter/>
          </a:ln>
          <a:effectLst>
            <a:outerShdw sx="999" sy="999" algn="ctr" rotWithShape="0">
              <a:srgbClr val="000000"/>
            </a:outerShdw>
          </a:effectLst>
        </p:spPr>
        <p:txBody>
          <a:bodyPr wrap="square" anchor="t">
            <a:spAutoFit/>
          </a:bodyPr>
          <a:lstStyle/>
          <a:p>
            <a:pPr lvl="0" algn="ctr"/>
            <a:r>
              <a:rPr lang="en-US" altLang="zh-CN" sz="2800" dirty="0">
                <a:solidFill>
                  <a:schemeClr val="bg1"/>
                </a:solidFill>
                <a:latin typeface="Impact" panose="020B0806030902050204" charset="0"/>
                <a:ea typeface="微软雅黑" panose="020B0503020204020204" pitchFamily="34" charset="-122"/>
                <a:sym typeface="Arial" panose="020B0604020202020204" pitchFamily="34" charset="0"/>
              </a:rPr>
              <a:t>STEP  01</a:t>
            </a:r>
            <a:endParaRPr lang="en-US" altLang="zh-CN" sz="2800" dirty="0">
              <a:solidFill>
                <a:schemeClr val="bg1"/>
              </a:solidFill>
              <a:latin typeface="Impact" panose="020B0806030902050204" charset="0"/>
              <a:ea typeface="微软雅黑" panose="020B0503020204020204" pitchFamily="34" charset="-122"/>
              <a:sym typeface="Arial" panose="020B0604020202020204" pitchFamily="34" charset="0"/>
            </a:endParaRPr>
          </a:p>
        </p:txBody>
      </p:sp>
      <p:sp>
        <p:nvSpPr>
          <p:cNvPr id="10" name="1"/>
          <p:cNvSpPr txBox="1"/>
          <p:nvPr>
            <p:custDataLst>
              <p:tags r:id="rId2"/>
            </p:custDataLst>
          </p:nvPr>
        </p:nvSpPr>
        <p:spPr>
          <a:xfrm>
            <a:off x="2916980" y="1246444"/>
            <a:ext cx="7937288" cy="968375"/>
          </a:xfrm>
          <a:prstGeom prst="rect">
            <a:avLst/>
          </a:prstGeom>
          <a:noFill/>
          <a:ln>
            <a:noFill/>
          </a:ln>
        </p:spPr>
        <p:txBody>
          <a:bodyPr wrap="square" rtlCol="0">
            <a:spAutoFit/>
          </a:bodyPr>
          <a:lstStyle/>
          <a:p>
            <a:pPr marL="0" marR="0" lvl="0" indent="0" defTabSz="457200" eaLnBrk="1" fontAlgn="auto" latinLnBrk="0" hangingPunct="1">
              <a:lnSpc>
                <a:spcPct val="150000"/>
              </a:lnSpc>
              <a:spcBef>
                <a:spcPts val="0"/>
              </a:spcBef>
              <a:spcAft>
                <a:spcPts val="0"/>
              </a:spcAft>
              <a:buClrTx/>
              <a:buSzTx/>
              <a:buFontTx/>
              <a:buNone/>
              <a:defRPr/>
            </a:pPr>
            <a:r>
              <a:rPr kumimoji="0" sz="2000" b="1"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cs typeface="+mn-ea"/>
                <a:sym typeface="+mn-lt"/>
              </a:rPr>
              <a:t>添加查询天气接口</a:t>
            </a:r>
            <a:endParaRPr kumimoji="0" lang="en-US" altLang="zh-CN" sz="2000" b="1"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cs typeface="+mn-ea"/>
              <a:sym typeface="+mn-lt"/>
            </a:endParaRPr>
          </a:p>
          <a:p>
            <a:pPr defTabSz="457200">
              <a:lnSpc>
                <a:spcPct val="150000"/>
              </a:lnSpc>
              <a:defRPr/>
            </a:pPr>
            <a:r>
              <a:rPr lang="zh-CN" altLang="en-US" sz="1800" dirty="0" smtClean="0">
                <a:solidFill>
                  <a:srgbClr val="0070C0"/>
                </a:solidFill>
                <a:latin typeface="微软雅黑" panose="020B0503020204020204" pitchFamily="34" charset="-122"/>
                <a:ea typeface="微软雅黑" panose="020B0503020204020204" pitchFamily="34" charset="-122"/>
                <a:sym typeface="+mn-ea"/>
              </a:rPr>
              <a:t>查询天气接口的请求信息</a:t>
            </a:r>
            <a:r>
              <a:rPr lang="zh-CN" altLang="en-US" sz="1800" dirty="0" smtClean="0">
                <a:solidFill>
                  <a:schemeClr val="tx1">
                    <a:lumMod val="75000"/>
                    <a:lumOff val="25000"/>
                  </a:schemeClr>
                </a:solidFill>
                <a:latin typeface="微软雅黑" panose="020B0503020204020204" pitchFamily="34" charset="-122"/>
                <a:ea typeface="微软雅黑" panose="020B0503020204020204" pitchFamily="34" charset="-122"/>
                <a:sym typeface="+mn-ea"/>
              </a:rPr>
              <a:t>如下图所示。</a:t>
            </a:r>
            <a:endParaRPr lang="en-US" altLang="zh-CN" sz="1800" dirty="0" smtClean="0">
              <a:solidFill>
                <a:schemeClr val="tx1">
                  <a:lumMod val="75000"/>
                  <a:lumOff val="25000"/>
                </a:schemeClr>
              </a:solidFill>
              <a:latin typeface="微软雅黑" panose="020B0503020204020204" pitchFamily="34" charset="-122"/>
              <a:ea typeface="微软雅黑" panose="020B0503020204020204" pitchFamily="34" charset="-122"/>
              <a:sym typeface="+mn-ea"/>
            </a:endParaRPr>
          </a:p>
        </p:txBody>
      </p:sp>
      <p:pic>
        <p:nvPicPr>
          <p:cNvPr id="14" name="图片 13" descr="111"/>
          <p:cNvPicPr>
            <a:picLocks noChangeAspect="1"/>
          </p:cNvPicPr>
          <p:nvPr/>
        </p:nvPicPr>
        <p:blipFill>
          <a:blip r:embed="rId3"/>
          <a:stretch>
            <a:fillRect/>
          </a:stretch>
        </p:blipFill>
        <p:spPr>
          <a:xfrm>
            <a:off x="1343025" y="2493645"/>
            <a:ext cx="9874250" cy="3396615"/>
          </a:xfrm>
          <a:prstGeom prst="rect">
            <a:avLst/>
          </a:prstGeom>
          <a:ln>
            <a:solidFill>
              <a:schemeClr val="bg1">
                <a:lumMod val="65000"/>
              </a:schemeClr>
            </a:solidFill>
          </a:ln>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91" y="266995"/>
            <a:ext cx="3895536"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sz="2400" b="1" dirty="0">
                <a:solidFill>
                  <a:srgbClr val="595959"/>
                </a:solidFill>
                <a:latin typeface="微软雅黑" panose="020B0503020204020204" pitchFamily="34" charset="-122"/>
                <a:ea typeface="微软雅黑" panose="020B0503020204020204" pitchFamily="34" charset="-122"/>
                <a:cs typeface="+mn-ea"/>
                <a:sym typeface="+mn-lt"/>
              </a:rPr>
              <a:t>4.4.2	Postman关联</a:t>
            </a:r>
            <a:endParaRPr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9" name="圆角矩形 8"/>
          <p:cNvSpPr/>
          <p:nvPr/>
        </p:nvSpPr>
        <p:spPr>
          <a:xfrm>
            <a:off x="961390" y="908840"/>
            <a:ext cx="1747943" cy="773218"/>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endParaRPr lang="zh-CN" altLang="en-US">
              <a:solidFill>
                <a:schemeClr val="bg1"/>
              </a:solidFill>
              <a:sym typeface="+mn-ea"/>
            </a:endParaRPr>
          </a:p>
        </p:txBody>
      </p:sp>
      <p:sp>
        <p:nvSpPr>
          <p:cNvPr id="11" name="文本框 10"/>
          <p:cNvSpPr txBox="1"/>
          <p:nvPr/>
        </p:nvSpPr>
        <p:spPr>
          <a:xfrm flipH="1">
            <a:off x="1050502" y="1044579"/>
            <a:ext cx="1624965" cy="521970"/>
          </a:xfrm>
          <a:prstGeom prst="rect">
            <a:avLst/>
          </a:prstGeom>
          <a:noFill/>
          <a:ln w="9525">
            <a:noFill/>
            <a:miter/>
          </a:ln>
          <a:effectLst>
            <a:outerShdw sx="999" sy="999" algn="ctr" rotWithShape="0">
              <a:srgbClr val="000000"/>
            </a:outerShdw>
          </a:effectLst>
        </p:spPr>
        <p:txBody>
          <a:bodyPr wrap="square" anchor="t">
            <a:spAutoFit/>
          </a:bodyPr>
          <a:lstStyle/>
          <a:p>
            <a:pPr lvl="0" algn="ctr"/>
            <a:r>
              <a:rPr lang="en-US" altLang="zh-CN" sz="2800" dirty="0">
                <a:solidFill>
                  <a:schemeClr val="bg1"/>
                </a:solidFill>
                <a:latin typeface="Impact" panose="020B0806030902050204" charset="0"/>
                <a:ea typeface="微软雅黑" panose="020B0503020204020204" pitchFamily="34" charset="-122"/>
                <a:sym typeface="Arial" panose="020B0604020202020204" pitchFamily="34" charset="0"/>
              </a:rPr>
              <a:t>STEP  02</a:t>
            </a:r>
            <a:endParaRPr lang="en-US" altLang="zh-CN" sz="2800" dirty="0">
              <a:solidFill>
                <a:schemeClr val="bg1"/>
              </a:solidFill>
              <a:latin typeface="Impact" panose="020B0806030902050204" charset="0"/>
              <a:ea typeface="微软雅黑" panose="020B0503020204020204" pitchFamily="34" charset="-122"/>
              <a:sym typeface="Arial" panose="020B0604020202020204" pitchFamily="34" charset="0"/>
            </a:endParaRPr>
          </a:p>
        </p:txBody>
      </p:sp>
      <p:sp>
        <p:nvSpPr>
          <p:cNvPr id="10" name="1"/>
          <p:cNvSpPr txBox="1"/>
          <p:nvPr>
            <p:custDataLst>
              <p:tags r:id="rId1"/>
            </p:custDataLst>
          </p:nvPr>
        </p:nvSpPr>
        <p:spPr>
          <a:xfrm>
            <a:off x="2916980" y="815914"/>
            <a:ext cx="7937288" cy="968375"/>
          </a:xfrm>
          <a:prstGeom prst="rect">
            <a:avLst/>
          </a:prstGeom>
          <a:noFill/>
          <a:ln>
            <a:noFill/>
          </a:ln>
        </p:spPr>
        <p:txBody>
          <a:bodyPr wrap="square" rtlCol="0">
            <a:spAutoFit/>
          </a:bodyPr>
          <a:lstStyle/>
          <a:p>
            <a:pPr marL="0" marR="0" lvl="0" indent="0" defTabSz="457200" eaLnBrk="1" fontAlgn="auto" latinLnBrk="0" hangingPunct="1">
              <a:lnSpc>
                <a:spcPct val="150000"/>
              </a:lnSpc>
              <a:spcBef>
                <a:spcPts val="0"/>
              </a:spcBef>
              <a:spcAft>
                <a:spcPts val="0"/>
              </a:spcAft>
              <a:buClrTx/>
              <a:buSzTx/>
              <a:buFontTx/>
              <a:buNone/>
              <a:defRPr/>
            </a:pPr>
            <a:r>
              <a:rPr kumimoji="0" sz="2000" b="1"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cs typeface="+mn-ea"/>
                <a:sym typeface="+mn-lt"/>
              </a:rPr>
              <a:t>编写实现接口关联的核心代码</a:t>
            </a:r>
            <a:endParaRPr kumimoji="0" sz="2000" b="1"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cs typeface="+mn-ea"/>
              <a:sym typeface="+mn-lt"/>
            </a:endParaRPr>
          </a:p>
          <a:p>
            <a:pPr defTabSz="457200">
              <a:lnSpc>
                <a:spcPct val="150000"/>
              </a:lnSpc>
              <a:defRPr/>
            </a:pPr>
            <a:r>
              <a:rPr lang="zh-CN" altLang="en-US" sz="1800" dirty="0" smtClean="0">
                <a:solidFill>
                  <a:schemeClr val="tx1">
                    <a:lumMod val="75000"/>
                    <a:lumOff val="25000"/>
                  </a:schemeClr>
                </a:solidFill>
                <a:latin typeface="微软雅黑" panose="020B0503020204020204" pitchFamily="34" charset="-122"/>
                <a:ea typeface="微软雅黑" panose="020B0503020204020204" pitchFamily="34" charset="-122"/>
                <a:sym typeface="+mn-ea"/>
              </a:rPr>
              <a:t>显示</a:t>
            </a:r>
            <a:r>
              <a:rPr lang="zh-CN" altLang="en-US" sz="1800" dirty="0" smtClean="0">
                <a:solidFill>
                  <a:srgbClr val="0070C0"/>
                </a:solidFill>
                <a:latin typeface="微软雅黑" panose="020B0503020204020204" pitchFamily="34" charset="-122"/>
                <a:ea typeface="微软雅黑" panose="020B0503020204020204" pitchFamily="34" charset="-122"/>
                <a:sym typeface="+mn-ea"/>
              </a:rPr>
              <a:t>查询天气接口的响应结果，</a:t>
            </a:r>
            <a:r>
              <a:rPr lang="zh-CN" altLang="en-US" sz="1800" dirty="0" smtClean="0">
                <a:solidFill>
                  <a:schemeClr val="tx1">
                    <a:lumMod val="75000"/>
                    <a:lumOff val="25000"/>
                  </a:schemeClr>
                </a:solidFill>
                <a:latin typeface="微软雅黑" panose="020B0503020204020204" pitchFamily="34" charset="-122"/>
                <a:ea typeface="微软雅黑" panose="020B0503020204020204" pitchFamily="34" charset="-122"/>
                <a:sym typeface="+mn-ea"/>
              </a:rPr>
              <a:t>如下图所示。</a:t>
            </a:r>
            <a:endParaRPr lang="en-US" altLang="zh-CN" sz="1800" dirty="0" smtClean="0">
              <a:solidFill>
                <a:schemeClr val="tx1">
                  <a:lumMod val="75000"/>
                  <a:lumOff val="25000"/>
                </a:schemeClr>
              </a:solidFill>
              <a:latin typeface="微软雅黑" panose="020B0503020204020204" pitchFamily="34" charset="-122"/>
              <a:ea typeface="微软雅黑" panose="020B0503020204020204" pitchFamily="34" charset="-122"/>
              <a:sym typeface="+mn-ea"/>
            </a:endParaRPr>
          </a:p>
        </p:txBody>
      </p:sp>
      <p:pic>
        <p:nvPicPr>
          <p:cNvPr id="2" name="图片 1" descr="222"/>
          <p:cNvPicPr>
            <a:picLocks noChangeAspect="1"/>
          </p:cNvPicPr>
          <p:nvPr/>
        </p:nvPicPr>
        <p:blipFill>
          <a:blip r:embed="rId2"/>
          <a:stretch>
            <a:fillRect/>
          </a:stretch>
        </p:blipFill>
        <p:spPr>
          <a:xfrm>
            <a:off x="2207260" y="1845945"/>
            <a:ext cx="8585200" cy="4723765"/>
          </a:xfrm>
          <a:prstGeom prst="rect">
            <a:avLst/>
          </a:prstGeom>
          <a:ln>
            <a:solidFill>
              <a:schemeClr val="bg1">
                <a:lumMod val="65000"/>
              </a:schemeClr>
            </a:solidFill>
          </a:ln>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extBox 35"/>
          <p:cNvSpPr txBox="1">
            <a:spLocks noChangeArrowheads="1"/>
          </p:cNvSpPr>
          <p:nvPr/>
        </p:nvSpPr>
        <p:spPr bwMode="auto">
          <a:xfrm>
            <a:off x="1136650" y="957270"/>
            <a:ext cx="10341610" cy="535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7" tIns="60958" rIns="121917" bIns="60958">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a:lnSpc>
                <a:spcPct val="150000"/>
              </a:lnSpc>
              <a:buClrTx/>
              <a:buSzTx/>
              <a:buFontTx/>
            </a:pPr>
            <a:r>
              <a:rPr lang="zh-CN" altLang="en-US" sz="1800" dirty="0" smtClean="0">
                <a:solidFill>
                  <a:srgbClr val="0070C0"/>
                </a:solidFill>
                <a:latin typeface="微软雅黑" panose="020B0503020204020204" pitchFamily="34" charset="-122"/>
                <a:ea typeface="微软雅黑" panose="020B0503020204020204" pitchFamily="34" charset="-122"/>
              </a:rPr>
              <a:t>实现接口测试</a:t>
            </a:r>
            <a:r>
              <a:rPr lang="zh-CN" altLang="en-US" sz="1800" dirty="0" smtClean="0">
                <a:solidFill>
                  <a:srgbClr val="595959"/>
                </a:solidFill>
                <a:latin typeface="微软雅黑" panose="020B0503020204020204" pitchFamily="34" charset="-122"/>
                <a:ea typeface="微软雅黑" panose="020B0503020204020204" pitchFamily="34" charset="-122"/>
              </a:rPr>
              <a:t>的方式有两种，分别是</a:t>
            </a:r>
            <a:r>
              <a:rPr lang="zh-CN" altLang="en-US" sz="1800" dirty="0" smtClean="0">
                <a:solidFill>
                  <a:srgbClr val="0070C0"/>
                </a:solidFill>
                <a:latin typeface="微软雅黑" panose="020B0503020204020204" pitchFamily="34" charset="-122"/>
                <a:ea typeface="微软雅黑" panose="020B0503020204020204" pitchFamily="34" charset="-122"/>
              </a:rPr>
              <a:t>通过工具实现和通过代码实现</a:t>
            </a:r>
            <a:r>
              <a:rPr lang="zh-CN" altLang="en-US" sz="1800" dirty="0" smtClean="0">
                <a:solidFill>
                  <a:srgbClr val="595959"/>
                </a:solidFill>
                <a:latin typeface="微软雅黑" panose="020B0503020204020204" pitchFamily="34" charset="-122"/>
                <a:ea typeface="微软雅黑" panose="020B0503020204020204" pitchFamily="34" charset="-122"/>
              </a:rPr>
              <a:t>，关于这两种方式的介绍如下。</a:t>
            </a:r>
            <a:endParaRPr lang="zh-CN" altLang="en-US" sz="1800" dirty="0" smtClean="0">
              <a:solidFill>
                <a:srgbClr val="595959"/>
              </a:solidFill>
              <a:latin typeface="微软雅黑" panose="020B0503020204020204" pitchFamily="34" charset="-122"/>
              <a:ea typeface="微软雅黑" panose="020B0503020204020204" pitchFamily="34" charset="-122"/>
            </a:endParaRPr>
          </a:p>
        </p:txBody>
      </p:sp>
      <p:sp>
        <p:nvSpPr>
          <p:cNvPr id="2" name="Title 1"/>
          <p:cNvSpPr txBox="1"/>
          <p:nvPr/>
        </p:nvSpPr>
        <p:spPr>
          <a:xfrm>
            <a:off x="1143691" y="266995"/>
            <a:ext cx="3895536"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4.1</a:t>
            </a:r>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 </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接口测试简介</a:t>
            </a:r>
            <a:endParaRPr lang="zh-CN" altLang="en-US"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9" name="原创设计师QQ598969553          _4"/>
          <p:cNvSpPr/>
          <p:nvPr/>
        </p:nvSpPr>
        <p:spPr>
          <a:xfrm>
            <a:off x="1211515" y="2230920"/>
            <a:ext cx="9436771" cy="2951898"/>
          </a:xfrm>
          <a:prstGeom prst="rect">
            <a:avLst/>
          </a:prstGeom>
        </p:spPr>
        <p:txBody>
          <a:bodyPr wrap="square">
            <a:spAutoFit/>
          </a:bodyPr>
          <a:lstStyle/>
          <a:p>
            <a:pPr>
              <a:lnSpc>
                <a:spcPct val="150000"/>
              </a:lnSpc>
            </a:pPr>
            <a:r>
              <a:rPr lang="en-US" altLang="zh-CN" sz="1800" smtClean="0">
                <a:solidFill>
                  <a:srgbClr val="595959"/>
                </a:solidFill>
                <a:latin typeface="微软雅黑" panose="020B0503020204020204" pitchFamily="34" charset="-122"/>
                <a:ea typeface="微软雅黑" panose="020B0503020204020204" pitchFamily="34" charset="-122"/>
              </a:rPr>
              <a:t>常用的接口测试工具有</a:t>
            </a:r>
            <a:r>
              <a:rPr lang="en-US" altLang="zh-CN" sz="1800">
                <a:solidFill>
                  <a:srgbClr val="0070C0"/>
                </a:solidFill>
                <a:latin typeface="微软雅黑" panose="020B0503020204020204" pitchFamily="34" charset="-122"/>
                <a:ea typeface="微软雅黑" panose="020B0503020204020204" pitchFamily="34" charset="-122"/>
              </a:rPr>
              <a:t> Postman、JMeter </a:t>
            </a:r>
            <a:r>
              <a:rPr lang="en-US" altLang="zh-CN" sz="1800">
                <a:solidFill>
                  <a:srgbClr val="595959"/>
                </a:solidFill>
                <a:latin typeface="微软雅黑" panose="020B0503020204020204" pitchFamily="34" charset="-122"/>
                <a:ea typeface="微软雅黑" panose="020B0503020204020204" pitchFamily="34" charset="-122"/>
              </a:rPr>
              <a:t>等。Postman 是一款</a:t>
            </a:r>
            <a:r>
              <a:rPr lang="en-US" altLang="zh-CN" sz="1800">
                <a:solidFill>
                  <a:srgbClr val="0070C0"/>
                </a:solidFill>
                <a:latin typeface="微软雅黑" panose="020B0503020204020204" pitchFamily="34" charset="-122"/>
                <a:ea typeface="微软雅黑" panose="020B0503020204020204" pitchFamily="34" charset="-122"/>
              </a:rPr>
              <a:t>简单易操作</a:t>
            </a:r>
            <a:r>
              <a:rPr lang="en-US" altLang="zh-CN" sz="1800">
                <a:solidFill>
                  <a:srgbClr val="595959"/>
                </a:solidFill>
                <a:latin typeface="微软雅黑" panose="020B0503020204020204" pitchFamily="34" charset="-122"/>
                <a:ea typeface="微软雅黑" panose="020B0503020204020204" pitchFamily="34" charset="-122"/>
              </a:rPr>
              <a:t>的接口测试工具，有很多强大的功能，例如</a:t>
            </a:r>
            <a:r>
              <a:rPr lang="en-US" altLang="zh-CN" sz="1800">
                <a:solidFill>
                  <a:srgbClr val="0070C0"/>
                </a:solidFill>
                <a:latin typeface="微软雅黑" panose="020B0503020204020204" pitchFamily="34" charset="-122"/>
                <a:ea typeface="微软雅黑" panose="020B0503020204020204" pitchFamily="34" charset="-122"/>
              </a:rPr>
              <a:t>支持批量运行</a:t>
            </a:r>
            <a:r>
              <a:rPr lang="en-US" altLang="zh-CN" sz="1800">
                <a:solidFill>
                  <a:srgbClr val="595959"/>
                </a:solidFill>
                <a:latin typeface="微软雅黑" panose="020B0503020204020204" pitchFamily="34" charset="-122"/>
                <a:ea typeface="微软雅黑" panose="020B0503020204020204" pitchFamily="34" charset="-122"/>
              </a:rPr>
              <a:t>、</a:t>
            </a:r>
            <a:r>
              <a:rPr lang="en-US" altLang="zh-CN" sz="1800">
                <a:solidFill>
                  <a:srgbClr val="0070C0"/>
                </a:solidFill>
                <a:latin typeface="微软雅黑" panose="020B0503020204020204" pitchFamily="34" charset="-122"/>
                <a:ea typeface="微软雅黑" panose="020B0503020204020204" pitchFamily="34" charset="-122"/>
              </a:rPr>
              <a:t>保存历史记录</a:t>
            </a:r>
            <a:r>
              <a:rPr lang="en-US" altLang="zh-CN" sz="1800">
                <a:solidFill>
                  <a:srgbClr val="595959"/>
                </a:solidFill>
                <a:latin typeface="微软雅黑" panose="020B0503020204020204" pitchFamily="34" charset="-122"/>
                <a:ea typeface="微软雅黑" panose="020B0503020204020204" pitchFamily="34" charset="-122"/>
              </a:rPr>
              <a:t>。JMeter 是Apache 基于Java 开发的一款免费开源工具，它支持多个协议，具有丰富的第三方插件，不仅可以进行性能测试，而且可以进行接口测试</a:t>
            </a:r>
            <a:r>
              <a:rPr lang="en-US" altLang="zh-CN" sz="1800" smtClean="0">
                <a:solidFill>
                  <a:srgbClr val="595959"/>
                </a:solidFill>
                <a:latin typeface="微软雅黑" panose="020B0503020204020204" pitchFamily="34" charset="-122"/>
                <a:ea typeface="微软雅黑" panose="020B0503020204020204" pitchFamily="34" charset="-122"/>
              </a:rPr>
              <a:t>。</a:t>
            </a:r>
            <a:endParaRPr lang="en-US" altLang="zh-CN" sz="1800" smtClean="0">
              <a:solidFill>
                <a:srgbClr val="595959"/>
              </a:solidFill>
              <a:latin typeface="微软雅黑" panose="020B0503020204020204" pitchFamily="34" charset="-122"/>
              <a:ea typeface="微软雅黑" panose="020B0503020204020204" pitchFamily="34" charset="-122"/>
            </a:endParaRPr>
          </a:p>
          <a:p>
            <a:pPr>
              <a:lnSpc>
                <a:spcPct val="150000"/>
              </a:lnSpc>
            </a:pPr>
            <a:endParaRPr lang="en-US" altLang="zh-CN" sz="1800">
              <a:solidFill>
                <a:srgbClr val="595959"/>
              </a:solidFill>
              <a:latin typeface="微软雅黑" panose="020B0503020204020204" pitchFamily="34" charset="-122"/>
              <a:ea typeface="微软雅黑" panose="020B0503020204020204" pitchFamily="34" charset="-122"/>
            </a:endParaRPr>
          </a:p>
          <a:p>
            <a:pPr>
              <a:lnSpc>
                <a:spcPct val="150000"/>
              </a:lnSpc>
            </a:pPr>
            <a:r>
              <a:rPr lang="en-US" altLang="zh-CN" sz="1800" smtClean="0">
                <a:solidFill>
                  <a:srgbClr val="595959"/>
                </a:solidFill>
                <a:latin typeface="微软雅黑" panose="020B0503020204020204" pitchFamily="34" charset="-122"/>
                <a:ea typeface="微软雅黑" panose="020B0503020204020204" pitchFamily="34" charset="-122"/>
              </a:rPr>
              <a:t>通常情况下会使用    </a:t>
            </a:r>
            <a:r>
              <a:rPr lang="en-US" altLang="zh-CN" sz="1800">
                <a:solidFill>
                  <a:srgbClr val="595959"/>
                </a:solidFill>
                <a:latin typeface="微软雅黑" panose="020B0503020204020204" pitchFamily="34" charset="-122"/>
                <a:ea typeface="微软雅黑" panose="020B0503020204020204" pitchFamily="34" charset="-122"/>
              </a:rPr>
              <a:t>Postman 工具来实现接口测试，使用该工具实现接口测试可以提高测试效率，并且对于编程能力弱的测试人员， Postman 更容易学习、掌握</a:t>
            </a:r>
            <a:r>
              <a:rPr lang="en-US" altLang="zh-CN" sz="1800" smtClean="0">
                <a:solidFill>
                  <a:srgbClr val="595959"/>
                </a:solidFill>
                <a:latin typeface="微软雅黑" panose="020B0503020204020204" pitchFamily="34" charset="-122"/>
                <a:ea typeface="微软雅黑" panose="020B0503020204020204" pitchFamily="34" charset="-122"/>
              </a:rPr>
              <a:t>。</a:t>
            </a:r>
            <a:endParaRPr lang="zh-CN" altLang="zh-CN" sz="1800">
              <a:solidFill>
                <a:srgbClr val="595959"/>
              </a:solidFill>
              <a:latin typeface="微软雅黑" panose="020B0503020204020204" pitchFamily="34" charset="-122"/>
              <a:ea typeface="微软雅黑" panose="020B0503020204020204" pitchFamily="34" charset="-122"/>
            </a:endParaRPr>
          </a:p>
        </p:txBody>
      </p:sp>
      <p:sp>
        <p:nvSpPr>
          <p:cNvPr id="3" name="矩形 2"/>
          <p:cNvSpPr/>
          <p:nvPr/>
        </p:nvSpPr>
        <p:spPr>
          <a:xfrm>
            <a:off x="1211515" y="1677399"/>
            <a:ext cx="2683748" cy="369332"/>
          </a:xfrm>
          <a:prstGeom prst="rect">
            <a:avLst/>
          </a:prstGeom>
        </p:spPr>
        <p:txBody>
          <a:bodyPr wrap="none">
            <a:spAutoFit/>
          </a:bodyPr>
          <a:lstStyle/>
          <a:p>
            <a:r>
              <a:rPr lang="en-US" altLang="zh-CN" sz="1800" b="1" smtClean="0">
                <a:solidFill>
                  <a:srgbClr val="595959"/>
                </a:solidFill>
                <a:latin typeface="微软雅黑" panose="020B0503020204020204" pitchFamily="34" charset="-122"/>
                <a:ea typeface="微软雅黑" panose="020B0503020204020204" pitchFamily="34" charset="-122"/>
              </a:rPr>
              <a:t>1.</a:t>
            </a:r>
            <a:r>
              <a:rPr lang="zh-CN" altLang="en-US" sz="1800" b="1" smtClean="0">
                <a:solidFill>
                  <a:srgbClr val="595959"/>
                </a:solidFill>
                <a:latin typeface="微软雅黑" panose="020B0503020204020204" pitchFamily="34" charset="-122"/>
                <a:ea typeface="微软雅黑" panose="020B0503020204020204" pitchFamily="34" charset="-122"/>
              </a:rPr>
              <a:t>通过工具实现接口测试</a:t>
            </a:r>
            <a:endParaRPr lang="zh-CN" altLang="en-US" sz="1800" b="1">
              <a:solidFill>
                <a:srgbClr val="595959"/>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91" y="266995"/>
            <a:ext cx="3895536"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sz="2400" b="1" dirty="0">
                <a:solidFill>
                  <a:srgbClr val="595959"/>
                </a:solidFill>
                <a:latin typeface="微软雅黑" panose="020B0503020204020204" pitchFamily="34" charset="-122"/>
                <a:ea typeface="微软雅黑" panose="020B0503020204020204" pitchFamily="34" charset="-122"/>
                <a:cs typeface="+mn-ea"/>
                <a:sym typeface="+mn-lt"/>
              </a:rPr>
              <a:t>4.4.2	Postman关联</a:t>
            </a:r>
            <a:endParaRPr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9" name="圆角矩形 8"/>
          <p:cNvSpPr/>
          <p:nvPr/>
        </p:nvSpPr>
        <p:spPr>
          <a:xfrm>
            <a:off x="961390" y="908840"/>
            <a:ext cx="1747943" cy="773218"/>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endParaRPr lang="zh-CN" altLang="en-US">
              <a:solidFill>
                <a:schemeClr val="bg1"/>
              </a:solidFill>
              <a:sym typeface="+mn-ea"/>
            </a:endParaRPr>
          </a:p>
        </p:txBody>
      </p:sp>
      <p:sp>
        <p:nvSpPr>
          <p:cNvPr id="11" name="文本框 10"/>
          <p:cNvSpPr txBox="1"/>
          <p:nvPr/>
        </p:nvSpPr>
        <p:spPr>
          <a:xfrm flipH="1">
            <a:off x="1050502" y="1044579"/>
            <a:ext cx="1624965" cy="521970"/>
          </a:xfrm>
          <a:prstGeom prst="rect">
            <a:avLst/>
          </a:prstGeom>
          <a:noFill/>
          <a:ln w="9525">
            <a:noFill/>
            <a:miter/>
          </a:ln>
          <a:effectLst>
            <a:outerShdw sx="999" sy="999" algn="ctr" rotWithShape="0">
              <a:srgbClr val="000000"/>
            </a:outerShdw>
          </a:effectLst>
        </p:spPr>
        <p:txBody>
          <a:bodyPr wrap="square" anchor="t">
            <a:spAutoFit/>
          </a:bodyPr>
          <a:lstStyle/>
          <a:p>
            <a:pPr lvl="0" algn="ctr"/>
            <a:r>
              <a:rPr lang="en-US" altLang="zh-CN" sz="2800" dirty="0">
                <a:solidFill>
                  <a:schemeClr val="bg1"/>
                </a:solidFill>
                <a:latin typeface="Impact" panose="020B0806030902050204" charset="0"/>
                <a:ea typeface="微软雅黑" panose="020B0503020204020204" pitchFamily="34" charset="-122"/>
                <a:sym typeface="Arial" panose="020B0604020202020204" pitchFamily="34" charset="0"/>
              </a:rPr>
              <a:t>STEP  02</a:t>
            </a:r>
            <a:endParaRPr lang="en-US" altLang="zh-CN" sz="2800" dirty="0">
              <a:solidFill>
                <a:schemeClr val="bg1"/>
              </a:solidFill>
              <a:latin typeface="Impact" panose="020B0806030902050204" charset="0"/>
              <a:ea typeface="微软雅黑" panose="020B0503020204020204" pitchFamily="34" charset="-122"/>
              <a:sym typeface="Arial" panose="020B0604020202020204" pitchFamily="34" charset="0"/>
            </a:endParaRPr>
          </a:p>
        </p:txBody>
      </p:sp>
      <p:sp>
        <p:nvSpPr>
          <p:cNvPr id="10" name="1"/>
          <p:cNvSpPr txBox="1"/>
          <p:nvPr>
            <p:custDataLst>
              <p:tags r:id="rId1"/>
            </p:custDataLst>
          </p:nvPr>
        </p:nvSpPr>
        <p:spPr>
          <a:xfrm>
            <a:off x="2916980" y="815914"/>
            <a:ext cx="7937288" cy="968375"/>
          </a:xfrm>
          <a:prstGeom prst="rect">
            <a:avLst/>
          </a:prstGeom>
          <a:noFill/>
          <a:ln>
            <a:noFill/>
          </a:ln>
        </p:spPr>
        <p:txBody>
          <a:bodyPr wrap="square" rtlCol="0">
            <a:spAutoFit/>
          </a:bodyPr>
          <a:lstStyle/>
          <a:p>
            <a:pPr marL="0" marR="0" lvl="0" indent="0" defTabSz="457200" eaLnBrk="1" fontAlgn="auto" latinLnBrk="0" hangingPunct="1">
              <a:lnSpc>
                <a:spcPct val="150000"/>
              </a:lnSpc>
              <a:spcBef>
                <a:spcPts val="0"/>
              </a:spcBef>
              <a:spcAft>
                <a:spcPts val="0"/>
              </a:spcAft>
              <a:buClrTx/>
              <a:buSzTx/>
              <a:buFontTx/>
              <a:buNone/>
              <a:defRPr/>
            </a:pPr>
            <a:r>
              <a:rPr kumimoji="0" sz="2000" b="1"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cs typeface="+mn-ea"/>
                <a:sym typeface="+mn-lt"/>
              </a:rPr>
              <a:t>编写实现接口关联的核心代码</a:t>
            </a:r>
            <a:endParaRPr kumimoji="0" sz="2000" b="1"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cs typeface="+mn-ea"/>
              <a:sym typeface="+mn-lt"/>
            </a:endParaRPr>
          </a:p>
          <a:p>
            <a:pPr defTabSz="457200">
              <a:lnSpc>
                <a:spcPct val="150000"/>
              </a:lnSpc>
              <a:defRPr/>
            </a:pPr>
            <a:r>
              <a:rPr lang="zh-CN" altLang="en-US" sz="1800" dirty="0" smtClean="0">
                <a:solidFill>
                  <a:schemeClr val="tx1">
                    <a:lumMod val="75000"/>
                    <a:lumOff val="25000"/>
                  </a:schemeClr>
                </a:solidFill>
                <a:latin typeface="微软雅黑" panose="020B0503020204020204" pitchFamily="34" charset="-122"/>
                <a:ea typeface="微软雅黑" panose="020B0503020204020204" pitchFamily="34" charset="-122"/>
                <a:sym typeface="+mn-ea"/>
              </a:rPr>
              <a:t>将准备好的</a:t>
            </a:r>
            <a:r>
              <a:rPr lang="zh-CN" altLang="en-US" sz="1800" dirty="0" smtClean="0">
                <a:solidFill>
                  <a:srgbClr val="0070C0"/>
                </a:solidFill>
                <a:latin typeface="微软雅黑" panose="020B0503020204020204" pitchFamily="34" charset="-122"/>
                <a:ea typeface="微软雅黑" panose="020B0503020204020204" pitchFamily="34" charset="-122"/>
                <a:sym typeface="+mn-ea"/>
              </a:rPr>
              <a:t>实现接口关联的核心代码添加到Tests下方</a:t>
            </a:r>
            <a:r>
              <a:rPr lang="zh-CN" altLang="en-US" sz="1800" dirty="0" smtClean="0">
                <a:solidFill>
                  <a:schemeClr val="tx1">
                    <a:lumMod val="75000"/>
                    <a:lumOff val="25000"/>
                  </a:schemeClr>
                </a:solidFill>
                <a:latin typeface="微软雅黑" panose="020B0503020204020204" pitchFamily="34" charset="-122"/>
                <a:ea typeface="微软雅黑" panose="020B0503020204020204" pitchFamily="34" charset="-122"/>
                <a:sym typeface="+mn-ea"/>
              </a:rPr>
              <a:t>，如下图所示。</a:t>
            </a:r>
            <a:endParaRPr lang="en-US" altLang="zh-CN" sz="1800" dirty="0" smtClean="0">
              <a:solidFill>
                <a:schemeClr val="tx1">
                  <a:lumMod val="75000"/>
                  <a:lumOff val="25000"/>
                </a:schemeClr>
              </a:solidFill>
              <a:latin typeface="微软雅黑" panose="020B0503020204020204" pitchFamily="34" charset="-122"/>
              <a:ea typeface="微软雅黑" panose="020B0503020204020204" pitchFamily="34" charset="-122"/>
              <a:sym typeface="+mn-ea"/>
            </a:endParaRPr>
          </a:p>
        </p:txBody>
      </p:sp>
      <p:pic>
        <p:nvPicPr>
          <p:cNvPr id="3" name="图片 2" descr="333"/>
          <p:cNvPicPr>
            <a:picLocks noChangeAspect="1"/>
          </p:cNvPicPr>
          <p:nvPr/>
        </p:nvPicPr>
        <p:blipFill>
          <a:blip r:embed="rId2"/>
          <a:stretch>
            <a:fillRect/>
          </a:stretch>
        </p:blipFill>
        <p:spPr>
          <a:xfrm>
            <a:off x="1343025" y="2061845"/>
            <a:ext cx="9937750" cy="4038600"/>
          </a:xfrm>
          <a:prstGeom prst="rect">
            <a:avLst/>
          </a:prstGeom>
          <a:ln>
            <a:solidFill>
              <a:schemeClr val="bg1">
                <a:lumMod val="65000"/>
              </a:schemeClr>
            </a:solidFill>
          </a:ln>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91" y="266995"/>
            <a:ext cx="3895536"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sz="2400" b="1" dirty="0">
                <a:solidFill>
                  <a:srgbClr val="595959"/>
                </a:solidFill>
                <a:latin typeface="微软雅黑" panose="020B0503020204020204" pitchFamily="34" charset="-122"/>
                <a:ea typeface="微软雅黑" panose="020B0503020204020204" pitchFamily="34" charset="-122"/>
                <a:cs typeface="+mn-ea"/>
                <a:sym typeface="+mn-lt"/>
              </a:rPr>
              <a:t>4.4.2	Postman关联</a:t>
            </a:r>
            <a:endParaRPr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9" name="圆角矩形 8"/>
          <p:cNvSpPr/>
          <p:nvPr/>
        </p:nvSpPr>
        <p:spPr>
          <a:xfrm>
            <a:off x="961390" y="908840"/>
            <a:ext cx="1747943" cy="773218"/>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endParaRPr lang="zh-CN" altLang="en-US">
              <a:solidFill>
                <a:schemeClr val="bg1"/>
              </a:solidFill>
              <a:sym typeface="+mn-ea"/>
            </a:endParaRPr>
          </a:p>
        </p:txBody>
      </p:sp>
      <p:sp>
        <p:nvSpPr>
          <p:cNvPr id="11" name="文本框 10"/>
          <p:cNvSpPr txBox="1"/>
          <p:nvPr/>
        </p:nvSpPr>
        <p:spPr>
          <a:xfrm flipH="1">
            <a:off x="1050502" y="1044579"/>
            <a:ext cx="1624965" cy="521970"/>
          </a:xfrm>
          <a:prstGeom prst="rect">
            <a:avLst/>
          </a:prstGeom>
          <a:noFill/>
          <a:ln w="9525">
            <a:noFill/>
            <a:miter/>
          </a:ln>
          <a:effectLst>
            <a:outerShdw sx="999" sy="999" algn="ctr" rotWithShape="0">
              <a:srgbClr val="000000"/>
            </a:outerShdw>
          </a:effectLst>
        </p:spPr>
        <p:txBody>
          <a:bodyPr wrap="square" anchor="t">
            <a:spAutoFit/>
          </a:bodyPr>
          <a:lstStyle/>
          <a:p>
            <a:pPr lvl="0" algn="ctr"/>
            <a:r>
              <a:rPr lang="en-US" altLang="zh-CN" sz="2800" dirty="0">
                <a:solidFill>
                  <a:schemeClr val="bg1"/>
                </a:solidFill>
                <a:latin typeface="Impact" panose="020B0806030902050204" charset="0"/>
                <a:ea typeface="微软雅黑" panose="020B0503020204020204" pitchFamily="34" charset="-122"/>
                <a:sym typeface="Arial" panose="020B0604020202020204" pitchFamily="34" charset="0"/>
              </a:rPr>
              <a:t>STEP  02</a:t>
            </a:r>
            <a:endParaRPr lang="en-US" altLang="zh-CN" sz="2800" dirty="0">
              <a:solidFill>
                <a:schemeClr val="bg1"/>
              </a:solidFill>
              <a:latin typeface="Impact" panose="020B0806030902050204" charset="0"/>
              <a:ea typeface="微软雅黑" panose="020B0503020204020204" pitchFamily="34" charset="-122"/>
              <a:sym typeface="Arial" panose="020B0604020202020204" pitchFamily="34" charset="0"/>
            </a:endParaRPr>
          </a:p>
        </p:txBody>
      </p:sp>
      <p:sp>
        <p:nvSpPr>
          <p:cNvPr id="10" name="1"/>
          <p:cNvSpPr txBox="1"/>
          <p:nvPr>
            <p:custDataLst>
              <p:tags r:id="rId1"/>
            </p:custDataLst>
          </p:nvPr>
        </p:nvSpPr>
        <p:spPr>
          <a:xfrm>
            <a:off x="2917190" y="815975"/>
            <a:ext cx="8737600" cy="1383665"/>
          </a:xfrm>
          <a:prstGeom prst="rect">
            <a:avLst/>
          </a:prstGeom>
          <a:noFill/>
          <a:ln>
            <a:noFill/>
          </a:ln>
        </p:spPr>
        <p:txBody>
          <a:bodyPr wrap="square" rtlCol="0">
            <a:spAutoFit/>
          </a:bodyPr>
          <a:lstStyle/>
          <a:p>
            <a:pPr marL="0" marR="0" lvl="0" indent="0" defTabSz="457200" eaLnBrk="1" fontAlgn="auto" latinLnBrk="0" hangingPunct="1">
              <a:lnSpc>
                <a:spcPct val="150000"/>
              </a:lnSpc>
              <a:spcBef>
                <a:spcPts val="0"/>
              </a:spcBef>
              <a:spcAft>
                <a:spcPts val="0"/>
              </a:spcAft>
              <a:buClrTx/>
              <a:buSzTx/>
              <a:buFontTx/>
              <a:buNone/>
              <a:defRPr/>
            </a:pPr>
            <a:r>
              <a:rPr kumimoji="0" sz="2000" b="1"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cs typeface="+mn-ea"/>
                <a:sym typeface="+mn-lt"/>
              </a:rPr>
              <a:t>编写实现接口关联的核心代码</a:t>
            </a:r>
            <a:endParaRPr kumimoji="0" sz="2000" b="1"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cs typeface="+mn-ea"/>
              <a:sym typeface="+mn-lt"/>
            </a:endParaRPr>
          </a:p>
          <a:p>
            <a:pPr defTabSz="457200">
              <a:lnSpc>
                <a:spcPct val="150000"/>
              </a:lnSpc>
              <a:defRPr/>
            </a:pPr>
            <a:r>
              <a:rPr lang="zh-CN" altLang="en-US" sz="1800" dirty="0" smtClean="0">
                <a:solidFill>
                  <a:schemeClr val="tx1">
                    <a:lumMod val="75000"/>
                    <a:lumOff val="25000"/>
                  </a:schemeClr>
                </a:solidFill>
                <a:latin typeface="微软雅黑" panose="020B0503020204020204" pitchFamily="34" charset="-122"/>
                <a:ea typeface="微软雅黑" panose="020B0503020204020204" pitchFamily="34" charset="-122"/>
                <a:sym typeface="+mn-ea"/>
              </a:rPr>
              <a:t>待请求发送成功后，单击Postman主窗口左侧的Environments，再单击Globals，会弹出</a:t>
            </a:r>
            <a:r>
              <a:rPr lang="zh-CN" altLang="en-US" sz="1800" dirty="0" smtClean="0">
                <a:solidFill>
                  <a:srgbClr val="0070C0"/>
                </a:solidFill>
                <a:latin typeface="微软雅黑" panose="020B0503020204020204" pitchFamily="34" charset="-122"/>
                <a:ea typeface="微软雅黑" panose="020B0503020204020204" pitchFamily="34" charset="-122"/>
                <a:sym typeface="+mn-ea"/>
              </a:rPr>
              <a:t>Globals界面</a:t>
            </a:r>
            <a:r>
              <a:rPr lang="zh-CN" altLang="en-US" sz="1800" dirty="0" smtClean="0">
                <a:solidFill>
                  <a:schemeClr val="tx1">
                    <a:lumMod val="75000"/>
                    <a:lumOff val="25000"/>
                  </a:schemeClr>
                </a:solidFill>
                <a:latin typeface="微软雅黑" panose="020B0503020204020204" pitchFamily="34" charset="-122"/>
                <a:ea typeface="微软雅黑" panose="020B0503020204020204" pitchFamily="34" charset="-122"/>
                <a:sym typeface="+mn-ea"/>
              </a:rPr>
              <a:t>，如下图所示。</a:t>
            </a:r>
            <a:endParaRPr lang="en-US" altLang="zh-CN" sz="1800" dirty="0" smtClean="0">
              <a:solidFill>
                <a:schemeClr val="tx1">
                  <a:lumMod val="75000"/>
                  <a:lumOff val="25000"/>
                </a:schemeClr>
              </a:solidFill>
              <a:latin typeface="微软雅黑" panose="020B0503020204020204" pitchFamily="34" charset="-122"/>
              <a:ea typeface="微软雅黑" panose="020B0503020204020204" pitchFamily="34" charset="-122"/>
              <a:sym typeface="+mn-ea"/>
            </a:endParaRPr>
          </a:p>
        </p:txBody>
      </p:sp>
      <p:pic>
        <p:nvPicPr>
          <p:cNvPr id="2" name="图片 1" descr="444"/>
          <p:cNvPicPr>
            <a:picLocks noChangeAspect="1"/>
          </p:cNvPicPr>
          <p:nvPr/>
        </p:nvPicPr>
        <p:blipFill>
          <a:blip r:embed="rId2"/>
          <a:stretch>
            <a:fillRect/>
          </a:stretch>
        </p:blipFill>
        <p:spPr>
          <a:xfrm>
            <a:off x="2999105" y="2277745"/>
            <a:ext cx="8432800" cy="4227195"/>
          </a:xfrm>
          <a:prstGeom prst="rect">
            <a:avLst/>
          </a:prstGeom>
          <a:ln>
            <a:solidFill>
              <a:schemeClr val="bg1">
                <a:lumMod val="65000"/>
              </a:schemeClr>
            </a:solidFill>
          </a:ln>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91" y="266995"/>
            <a:ext cx="3895536"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sz="2400" b="1" dirty="0">
                <a:solidFill>
                  <a:srgbClr val="595959"/>
                </a:solidFill>
                <a:latin typeface="微软雅黑" panose="020B0503020204020204" pitchFamily="34" charset="-122"/>
                <a:ea typeface="微软雅黑" panose="020B0503020204020204" pitchFamily="34" charset="-122"/>
                <a:cs typeface="+mn-ea"/>
                <a:sym typeface="+mn-lt"/>
              </a:rPr>
              <a:t>4.4.2	Postman关联</a:t>
            </a:r>
            <a:endParaRPr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9" name="圆角矩形 8"/>
          <p:cNvSpPr/>
          <p:nvPr/>
        </p:nvSpPr>
        <p:spPr>
          <a:xfrm>
            <a:off x="961390" y="908840"/>
            <a:ext cx="1747943" cy="773218"/>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endParaRPr lang="zh-CN" altLang="en-US">
              <a:solidFill>
                <a:schemeClr val="bg1"/>
              </a:solidFill>
              <a:sym typeface="+mn-ea"/>
            </a:endParaRPr>
          </a:p>
        </p:txBody>
      </p:sp>
      <p:sp>
        <p:nvSpPr>
          <p:cNvPr id="11" name="文本框 10"/>
          <p:cNvSpPr txBox="1"/>
          <p:nvPr/>
        </p:nvSpPr>
        <p:spPr>
          <a:xfrm flipH="1">
            <a:off x="1050502" y="1044579"/>
            <a:ext cx="1624965" cy="521970"/>
          </a:xfrm>
          <a:prstGeom prst="rect">
            <a:avLst/>
          </a:prstGeom>
          <a:noFill/>
          <a:ln w="9525">
            <a:noFill/>
            <a:miter/>
          </a:ln>
          <a:effectLst>
            <a:outerShdw sx="999" sy="999" algn="ctr" rotWithShape="0">
              <a:srgbClr val="000000"/>
            </a:outerShdw>
          </a:effectLst>
        </p:spPr>
        <p:txBody>
          <a:bodyPr wrap="square" anchor="t">
            <a:spAutoFit/>
          </a:bodyPr>
          <a:lstStyle/>
          <a:p>
            <a:pPr lvl="0" algn="ctr"/>
            <a:r>
              <a:rPr lang="en-US" altLang="zh-CN" sz="2800" dirty="0">
                <a:solidFill>
                  <a:schemeClr val="bg1"/>
                </a:solidFill>
                <a:latin typeface="Impact" panose="020B0806030902050204" charset="0"/>
                <a:ea typeface="微软雅黑" panose="020B0503020204020204" pitchFamily="34" charset="-122"/>
                <a:sym typeface="Arial" panose="020B0604020202020204" pitchFamily="34" charset="0"/>
              </a:rPr>
              <a:t>STEP  03</a:t>
            </a:r>
            <a:endParaRPr lang="en-US" altLang="zh-CN" sz="2800" dirty="0">
              <a:solidFill>
                <a:schemeClr val="bg1"/>
              </a:solidFill>
              <a:latin typeface="Impact" panose="020B0806030902050204" charset="0"/>
              <a:ea typeface="微软雅黑" panose="020B0503020204020204" pitchFamily="34" charset="-122"/>
              <a:sym typeface="Arial" panose="020B0604020202020204" pitchFamily="34" charset="0"/>
            </a:endParaRPr>
          </a:p>
        </p:txBody>
      </p:sp>
      <p:sp>
        <p:nvSpPr>
          <p:cNvPr id="10" name="1"/>
          <p:cNvSpPr txBox="1"/>
          <p:nvPr>
            <p:custDataLst>
              <p:tags r:id="rId1"/>
            </p:custDataLst>
          </p:nvPr>
        </p:nvSpPr>
        <p:spPr>
          <a:xfrm>
            <a:off x="2917190" y="815975"/>
            <a:ext cx="8737600" cy="968375"/>
          </a:xfrm>
          <a:prstGeom prst="rect">
            <a:avLst/>
          </a:prstGeom>
          <a:noFill/>
          <a:ln>
            <a:noFill/>
          </a:ln>
        </p:spPr>
        <p:txBody>
          <a:bodyPr wrap="square" rtlCol="0">
            <a:spAutoFit/>
          </a:bodyPr>
          <a:lstStyle/>
          <a:p>
            <a:pPr marL="0" marR="0" lvl="0" indent="0" defTabSz="457200" eaLnBrk="1" fontAlgn="auto" latinLnBrk="0" hangingPunct="1">
              <a:lnSpc>
                <a:spcPct val="150000"/>
              </a:lnSpc>
              <a:spcBef>
                <a:spcPts val="0"/>
              </a:spcBef>
              <a:spcAft>
                <a:spcPts val="0"/>
              </a:spcAft>
              <a:buClrTx/>
              <a:buSzTx/>
              <a:buFontTx/>
              <a:buNone/>
              <a:defRPr/>
            </a:pPr>
            <a:r>
              <a:rPr kumimoji="0" sz="2000" b="1"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cs typeface="+mn-ea"/>
                <a:sym typeface="+mn-lt"/>
              </a:rPr>
              <a:t>添加百度搜索接口</a:t>
            </a:r>
            <a:endParaRPr kumimoji="0" sz="2000" b="1"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cs typeface="+mn-ea"/>
              <a:sym typeface="+mn-lt"/>
            </a:endParaRPr>
          </a:p>
          <a:p>
            <a:pPr defTabSz="457200">
              <a:lnSpc>
                <a:spcPct val="150000"/>
              </a:lnSpc>
              <a:defRPr/>
            </a:pPr>
            <a:r>
              <a:rPr lang="zh-CN" altLang="en-US" sz="1800" dirty="0" smtClean="0">
                <a:solidFill>
                  <a:srgbClr val="0070C0"/>
                </a:solidFill>
                <a:latin typeface="微软雅黑" panose="020B0503020204020204" pitchFamily="34" charset="-122"/>
                <a:ea typeface="微软雅黑" panose="020B0503020204020204" pitchFamily="34" charset="-122"/>
                <a:sym typeface="+mn-ea"/>
              </a:rPr>
              <a:t>百度搜索接口的请求信息</a:t>
            </a:r>
            <a:r>
              <a:rPr lang="zh-CN" altLang="en-US" sz="1800" dirty="0" smtClean="0">
                <a:solidFill>
                  <a:schemeClr val="tx1">
                    <a:lumMod val="75000"/>
                    <a:lumOff val="25000"/>
                  </a:schemeClr>
                </a:solidFill>
                <a:latin typeface="微软雅黑" panose="020B0503020204020204" pitchFamily="34" charset="-122"/>
                <a:ea typeface="微软雅黑" panose="020B0503020204020204" pitchFamily="34" charset="-122"/>
                <a:sym typeface="+mn-ea"/>
              </a:rPr>
              <a:t>如下图所示。</a:t>
            </a:r>
            <a:endParaRPr lang="en-US" altLang="zh-CN" sz="1800" dirty="0" smtClean="0">
              <a:solidFill>
                <a:schemeClr val="tx1">
                  <a:lumMod val="75000"/>
                  <a:lumOff val="25000"/>
                </a:schemeClr>
              </a:solidFill>
              <a:latin typeface="微软雅黑" panose="020B0503020204020204" pitchFamily="34" charset="-122"/>
              <a:ea typeface="微软雅黑" panose="020B0503020204020204" pitchFamily="34" charset="-122"/>
              <a:sym typeface="+mn-ea"/>
            </a:endParaRPr>
          </a:p>
        </p:txBody>
      </p:sp>
      <p:pic>
        <p:nvPicPr>
          <p:cNvPr id="3" name="图片 2" descr="555"/>
          <p:cNvPicPr>
            <a:picLocks noChangeAspect="1"/>
          </p:cNvPicPr>
          <p:nvPr/>
        </p:nvPicPr>
        <p:blipFill>
          <a:blip r:embed="rId2"/>
          <a:stretch>
            <a:fillRect/>
          </a:stretch>
        </p:blipFill>
        <p:spPr>
          <a:xfrm>
            <a:off x="1198880" y="1990090"/>
            <a:ext cx="10375900" cy="3998595"/>
          </a:xfrm>
          <a:prstGeom prst="rect">
            <a:avLst/>
          </a:prstGeom>
          <a:ln>
            <a:solidFill>
              <a:schemeClr val="bg1">
                <a:lumMod val="65000"/>
              </a:schemeClr>
            </a:solidFill>
          </a:ln>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91" y="266995"/>
            <a:ext cx="3895536"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sz="2400" b="1" dirty="0">
                <a:solidFill>
                  <a:srgbClr val="595959"/>
                </a:solidFill>
                <a:latin typeface="微软雅黑" panose="020B0503020204020204" pitchFamily="34" charset="-122"/>
                <a:ea typeface="微软雅黑" panose="020B0503020204020204" pitchFamily="34" charset="-122"/>
                <a:cs typeface="+mn-ea"/>
                <a:sym typeface="+mn-lt"/>
              </a:rPr>
              <a:t>4.4.2	Postman关联</a:t>
            </a:r>
            <a:endParaRPr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9" name="圆角矩形 8"/>
          <p:cNvSpPr/>
          <p:nvPr/>
        </p:nvSpPr>
        <p:spPr>
          <a:xfrm>
            <a:off x="961390" y="908840"/>
            <a:ext cx="1747943" cy="773218"/>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endParaRPr lang="zh-CN" altLang="en-US">
              <a:solidFill>
                <a:schemeClr val="bg1"/>
              </a:solidFill>
              <a:sym typeface="+mn-ea"/>
            </a:endParaRPr>
          </a:p>
        </p:txBody>
      </p:sp>
      <p:sp>
        <p:nvSpPr>
          <p:cNvPr id="11" name="文本框 10"/>
          <p:cNvSpPr txBox="1"/>
          <p:nvPr/>
        </p:nvSpPr>
        <p:spPr>
          <a:xfrm flipH="1">
            <a:off x="1050502" y="1044579"/>
            <a:ext cx="1624965" cy="521970"/>
          </a:xfrm>
          <a:prstGeom prst="rect">
            <a:avLst/>
          </a:prstGeom>
          <a:noFill/>
          <a:ln w="9525">
            <a:noFill/>
            <a:miter/>
          </a:ln>
          <a:effectLst>
            <a:outerShdw sx="999" sy="999" algn="ctr" rotWithShape="0">
              <a:srgbClr val="000000"/>
            </a:outerShdw>
          </a:effectLst>
        </p:spPr>
        <p:txBody>
          <a:bodyPr wrap="square" anchor="t">
            <a:spAutoFit/>
          </a:bodyPr>
          <a:lstStyle/>
          <a:p>
            <a:pPr lvl="0" algn="ctr"/>
            <a:r>
              <a:rPr lang="en-US" altLang="zh-CN" sz="2800" dirty="0">
                <a:solidFill>
                  <a:schemeClr val="bg1"/>
                </a:solidFill>
                <a:latin typeface="Impact" panose="020B0806030902050204" charset="0"/>
                <a:ea typeface="微软雅黑" panose="020B0503020204020204" pitchFamily="34" charset="-122"/>
                <a:sym typeface="Arial" panose="020B0604020202020204" pitchFamily="34" charset="0"/>
              </a:rPr>
              <a:t>STEP  03</a:t>
            </a:r>
            <a:endParaRPr lang="en-US" altLang="zh-CN" sz="2800" dirty="0">
              <a:solidFill>
                <a:schemeClr val="bg1"/>
              </a:solidFill>
              <a:latin typeface="Impact" panose="020B0806030902050204" charset="0"/>
              <a:ea typeface="微软雅黑" panose="020B0503020204020204" pitchFamily="34" charset="-122"/>
              <a:sym typeface="Arial" panose="020B0604020202020204" pitchFamily="34" charset="0"/>
            </a:endParaRPr>
          </a:p>
        </p:txBody>
      </p:sp>
      <p:sp>
        <p:nvSpPr>
          <p:cNvPr id="10" name="1"/>
          <p:cNvSpPr txBox="1"/>
          <p:nvPr>
            <p:custDataLst>
              <p:tags r:id="rId1"/>
            </p:custDataLst>
          </p:nvPr>
        </p:nvSpPr>
        <p:spPr>
          <a:xfrm>
            <a:off x="2917190" y="815975"/>
            <a:ext cx="8737600" cy="968375"/>
          </a:xfrm>
          <a:prstGeom prst="rect">
            <a:avLst/>
          </a:prstGeom>
          <a:noFill/>
          <a:ln>
            <a:noFill/>
          </a:ln>
        </p:spPr>
        <p:txBody>
          <a:bodyPr wrap="square" rtlCol="0">
            <a:spAutoFit/>
          </a:bodyPr>
          <a:lstStyle/>
          <a:p>
            <a:pPr marL="0" marR="0" lvl="0" indent="0" defTabSz="457200" eaLnBrk="1" fontAlgn="auto" latinLnBrk="0" hangingPunct="1">
              <a:lnSpc>
                <a:spcPct val="150000"/>
              </a:lnSpc>
              <a:spcBef>
                <a:spcPts val="0"/>
              </a:spcBef>
              <a:spcAft>
                <a:spcPts val="0"/>
              </a:spcAft>
              <a:buClrTx/>
              <a:buSzTx/>
              <a:buFontTx/>
              <a:buNone/>
              <a:defRPr/>
            </a:pPr>
            <a:r>
              <a:rPr kumimoji="0" sz="2000" b="1"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cs typeface="+mn-ea"/>
                <a:sym typeface="+mn-lt"/>
              </a:rPr>
              <a:t>添加百度搜索接口</a:t>
            </a:r>
            <a:endParaRPr kumimoji="0" sz="2000" b="1"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cs typeface="+mn-ea"/>
              <a:sym typeface="+mn-lt"/>
            </a:endParaRPr>
          </a:p>
          <a:p>
            <a:pPr defTabSz="457200">
              <a:lnSpc>
                <a:spcPct val="150000"/>
              </a:lnSpc>
              <a:defRPr/>
            </a:pPr>
            <a:r>
              <a:rPr lang="zh-CN" altLang="en-US" sz="1800" dirty="0" smtClean="0">
                <a:solidFill>
                  <a:srgbClr val="0070C0"/>
                </a:solidFill>
                <a:latin typeface="微软雅黑" panose="020B0503020204020204" pitchFamily="34" charset="-122"/>
                <a:ea typeface="微软雅黑" panose="020B0503020204020204" pitchFamily="34" charset="-122"/>
                <a:sym typeface="+mn-ea"/>
              </a:rPr>
              <a:t>百度搜索接口的响应结果</a:t>
            </a:r>
            <a:r>
              <a:rPr lang="zh-CN" altLang="en-US" sz="1800" dirty="0" smtClean="0">
                <a:solidFill>
                  <a:schemeClr val="tx1">
                    <a:lumMod val="75000"/>
                    <a:lumOff val="25000"/>
                  </a:schemeClr>
                </a:solidFill>
                <a:latin typeface="微软雅黑" panose="020B0503020204020204" pitchFamily="34" charset="-122"/>
                <a:ea typeface="微软雅黑" panose="020B0503020204020204" pitchFamily="34" charset="-122"/>
                <a:sym typeface="+mn-ea"/>
              </a:rPr>
              <a:t>如下图所示。</a:t>
            </a:r>
            <a:endParaRPr lang="en-US" altLang="zh-CN" sz="1800" dirty="0" smtClean="0">
              <a:solidFill>
                <a:schemeClr val="tx1">
                  <a:lumMod val="75000"/>
                  <a:lumOff val="25000"/>
                </a:schemeClr>
              </a:solidFill>
              <a:latin typeface="微软雅黑" panose="020B0503020204020204" pitchFamily="34" charset="-122"/>
              <a:ea typeface="微软雅黑" panose="020B0503020204020204" pitchFamily="34" charset="-122"/>
              <a:sym typeface="+mn-ea"/>
            </a:endParaRPr>
          </a:p>
        </p:txBody>
      </p:sp>
      <p:pic>
        <p:nvPicPr>
          <p:cNvPr id="2" name="图片 1" descr="666"/>
          <p:cNvPicPr>
            <a:picLocks noChangeAspect="1"/>
          </p:cNvPicPr>
          <p:nvPr/>
        </p:nvPicPr>
        <p:blipFill>
          <a:blip r:embed="rId2"/>
          <a:stretch>
            <a:fillRect/>
          </a:stretch>
        </p:blipFill>
        <p:spPr>
          <a:xfrm>
            <a:off x="1198880" y="1990090"/>
            <a:ext cx="10255885" cy="4163695"/>
          </a:xfrm>
          <a:prstGeom prst="rect">
            <a:avLst/>
          </a:prstGeom>
          <a:ln>
            <a:solidFill>
              <a:schemeClr val="bg1">
                <a:lumMod val="65000"/>
              </a:schemeClr>
            </a:solidFill>
          </a:ln>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a:blip r:embed="rId1"/>
          <a:stretch>
            <a:fillRect/>
          </a:stretch>
        </p:blipFill>
        <p:spPr>
          <a:xfrm>
            <a:off x="944880" y="2215515"/>
            <a:ext cx="2797810" cy="3898265"/>
          </a:xfrm>
          <a:prstGeom prst="rect">
            <a:avLst/>
          </a:prstGeom>
        </p:spPr>
      </p:pic>
      <p:sp>
        <p:nvSpPr>
          <p:cNvPr id="13" name="椭圆形标注 12"/>
          <p:cNvSpPr/>
          <p:nvPr/>
        </p:nvSpPr>
        <p:spPr>
          <a:xfrm>
            <a:off x="2968625" y="1560195"/>
            <a:ext cx="2071370" cy="1493520"/>
          </a:xfrm>
          <a:prstGeom prst="wedgeEllipseCallout">
            <a:avLst/>
          </a:prstGeom>
          <a:solidFill>
            <a:schemeClr val="bg1">
              <a:lumMod val="85000"/>
            </a:schemeClr>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 </a:t>
            </a:r>
            <a:endParaRPr lang="en-US" altLang="zh-CN"/>
          </a:p>
        </p:txBody>
      </p:sp>
      <p:sp>
        <p:nvSpPr>
          <p:cNvPr id="14" name="TextBox 35"/>
          <p:cNvSpPr txBox="1">
            <a:spLocks noChangeArrowheads="1"/>
          </p:cNvSpPr>
          <p:nvPr/>
        </p:nvSpPr>
        <p:spPr bwMode="auto">
          <a:xfrm>
            <a:off x="3247390" y="1638300"/>
            <a:ext cx="1606550" cy="12280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7" tIns="60958" rIns="121917" bIns="60958">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a:lnSpc>
                <a:spcPct val="150000"/>
              </a:lnSpc>
            </a:pPr>
            <a:r>
              <a:rPr lang="zh-CN" altLang="en-US" sz="2000" dirty="0">
                <a:solidFill>
                  <a:srgbClr val="595959"/>
                </a:solidFill>
                <a:latin typeface="微软雅黑" panose="020B0503020204020204" pitchFamily="34" charset="-122"/>
                <a:ea typeface="微软雅黑" panose="020B0503020204020204" pitchFamily="34" charset="-122"/>
              </a:rPr>
              <a:t>先定一个</a:t>
            </a:r>
            <a:r>
              <a:rPr lang="zh-CN" altLang="en-US" dirty="0">
                <a:solidFill>
                  <a:srgbClr val="595959"/>
                </a:solidFill>
                <a:latin typeface="微软雅黑" panose="020B0503020204020204" pitchFamily="34" charset="-122"/>
                <a:ea typeface="微软雅黑" panose="020B0503020204020204" pitchFamily="34" charset="-122"/>
              </a:rPr>
              <a:t>小目标！</a:t>
            </a:r>
            <a:endParaRPr lang="zh-CN" altLang="en-US" dirty="0">
              <a:solidFill>
                <a:srgbClr val="595959"/>
              </a:solidFill>
              <a:latin typeface="微软雅黑" panose="020B0503020204020204" pitchFamily="34" charset="-122"/>
              <a:ea typeface="微软雅黑" panose="020B0503020204020204" pitchFamily="34" charset="-122"/>
            </a:endParaRPr>
          </a:p>
        </p:txBody>
      </p:sp>
      <p:sp>
        <p:nvSpPr>
          <p:cNvPr id="15" name="TextBox 35"/>
          <p:cNvSpPr txBox="1">
            <a:spLocks noChangeArrowheads="1"/>
          </p:cNvSpPr>
          <p:nvPr/>
        </p:nvSpPr>
        <p:spPr bwMode="auto">
          <a:xfrm>
            <a:off x="5518785" y="3213100"/>
            <a:ext cx="6494145" cy="1043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7" tIns="60958" rIns="121917" bIns="60958">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50000"/>
              </a:lnSpc>
              <a:defRPr/>
            </a:pPr>
            <a:r>
              <a:rPr lang="zh-CN" sz="2000">
                <a:solidFill>
                  <a:schemeClr val="tx1">
                    <a:lumMod val="65000"/>
                    <a:lumOff val="35000"/>
                  </a:schemeClr>
                </a:solidFill>
                <a:latin typeface="微软雅黑" panose="020B0503020204020204" pitchFamily="34" charset="-122"/>
                <a:ea typeface="微软雅黑" panose="020B0503020204020204" pitchFamily="34" charset="-122"/>
                <a:cs typeface="+mn-ea"/>
                <a:sym typeface="字魂58号-创中黑" panose="00000500000000000000" pitchFamily="2" charset="-122"/>
              </a:rPr>
              <a:t>掌握Postman的参数化，能够</a:t>
            </a:r>
            <a:r>
              <a:rPr lang="zh-CN" sz="2000">
                <a:solidFill>
                  <a:srgbClr val="0070C0"/>
                </a:solidFill>
                <a:latin typeface="微软雅黑" panose="020B0503020204020204" pitchFamily="34" charset="-122"/>
                <a:ea typeface="微软雅黑" panose="020B0503020204020204" pitchFamily="34" charset="-122"/>
                <a:cs typeface="+mn-ea"/>
                <a:sym typeface="字魂58号-创中黑" panose="00000500000000000000" pitchFamily="2" charset="-122"/>
              </a:rPr>
              <a:t>运用Postman参数化完成有特定需求的接口测试</a:t>
            </a:r>
            <a:endParaRPr lang="zh-CN" sz="2000">
              <a:solidFill>
                <a:srgbClr val="0070C0"/>
              </a:solidFill>
              <a:latin typeface="微软雅黑" panose="020B0503020204020204" pitchFamily="34" charset="-122"/>
              <a:ea typeface="微软雅黑" panose="020B0503020204020204" pitchFamily="34" charset="-122"/>
              <a:cs typeface="+mn-ea"/>
              <a:sym typeface="字魂58号-创中黑" panose="00000500000000000000" pitchFamily="2" charset="-122"/>
            </a:endParaRPr>
          </a:p>
        </p:txBody>
      </p:sp>
      <p:grpSp>
        <p:nvGrpSpPr>
          <p:cNvPr id="19" name="组合 18"/>
          <p:cNvGrpSpPr/>
          <p:nvPr/>
        </p:nvGrpSpPr>
        <p:grpSpPr>
          <a:xfrm>
            <a:off x="5035550" y="3540125"/>
            <a:ext cx="405130" cy="405130"/>
            <a:chOff x="8881" y="4685"/>
            <a:chExt cx="638" cy="638"/>
          </a:xfrm>
        </p:grpSpPr>
        <p:sp>
          <p:nvSpPr>
            <p:cNvPr id="18" name="椭圆 17"/>
            <p:cNvSpPr/>
            <p:nvPr/>
          </p:nvSpPr>
          <p:spPr>
            <a:xfrm>
              <a:off x="8881" y="4685"/>
              <a:ext cx="638" cy="638"/>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8946" y="4750"/>
              <a:ext cx="508" cy="508"/>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1" name="Title 1"/>
          <p:cNvSpPr txBox="1"/>
          <p:nvPr/>
        </p:nvSpPr>
        <p:spPr>
          <a:xfrm>
            <a:off x="1143691" y="266995"/>
            <a:ext cx="3895536"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sz="2400" b="1" dirty="0">
                <a:solidFill>
                  <a:srgbClr val="595959"/>
                </a:solidFill>
                <a:latin typeface="微软雅黑" panose="020B0503020204020204" pitchFamily="34" charset="-122"/>
                <a:ea typeface="微软雅黑" panose="020B0503020204020204" pitchFamily="34" charset="-122"/>
                <a:cs typeface="+mn-ea"/>
                <a:sym typeface="+mn-lt"/>
              </a:rPr>
              <a:t>4.4.3	Postman参数化</a:t>
            </a:r>
            <a:endParaRPr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p14:dur="0" advTm="3000"/>
    </mc:Choice>
    <mc:Fallback>
      <p:transition advTm="3000"/>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1"/>
          <p:cNvSpPr txBox="1"/>
          <p:nvPr>
            <p:custDataLst>
              <p:tags r:id="rId1"/>
            </p:custDataLst>
          </p:nvPr>
        </p:nvSpPr>
        <p:spPr>
          <a:xfrm>
            <a:off x="4799330" y="1413510"/>
            <a:ext cx="6815455" cy="2999740"/>
          </a:xfrm>
          <a:prstGeom prst="rect">
            <a:avLst/>
          </a:prstGeom>
          <a:noFill/>
          <a:ln>
            <a:noFill/>
          </a:ln>
        </p:spPr>
        <p:txBody>
          <a:bodyPr wrap="square" rtlCol="0">
            <a:spAutoFit/>
          </a:bodyPr>
          <a:lstStyle/>
          <a:p>
            <a:pPr marL="0" marR="0" lvl="0" algn="l" defTabSz="457200" eaLnBrk="1" fontAlgn="auto" latinLnBrk="0" hangingPunct="1">
              <a:lnSpc>
                <a:spcPct val="150000"/>
              </a:lnSpc>
              <a:spcBef>
                <a:spcPts val="0"/>
              </a:spcBef>
              <a:spcAft>
                <a:spcPts val="0"/>
              </a:spcAft>
              <a:buClrTx/>
              <a:buSzTx/>
              <a:buFontTx/>
              <a:buNone/>
              <a:defRPr/>
            </a:pPr>
            <a:r>
              <a:rPr kumimoji="0" lang="zh-CN" altLang="en-US" sz="1800" i="0" u="none" strike="noStrike" cap="none" spc="0" normalizeH="0" baseline="0" dirty="0" smtClean="0">
                <a:solidFill>
                  <a:schemeClr val="tx1">
                    <a:lumMod val="75000"/>
                    <a:lumOff val="25000"/>
                  </a:schemeClr>
                </a:solidFill>
                <a:latin typeface="微软雅黑" panose="020B0503020204020204" pitchFamily="34" charset="-122"/>
                <a:ea typeface="微软雅黑" panose="020B0503020204020204" pitchFamily="34" charset="-122"/>
                <a:sym typeface="+mn-lt"/>
              </a:rPr>
              <a:t>在接口测试中，</a:t>
            </a:r>
            <a:r>
              <a:rPr kumimoji="0" lang="zh-CN" altLang="en-US" sz="1800" i="0" u="none" strike="noStrike" cap="none" spc="0" normalizeH="0" baseline="0" dirty="0" smtClean="0">
                <a:solidFill>
                  <a:srgbClr val="0070C0"/>
                </a:solidFill>
                <a:latin typeface="微软雅黑" panose="020B0503020204020204" pitchFamily="34" charset="-122"/>
                <a:ea typeface="微软雅黑" panose="020B0503020204020204" pitchFamily="34" charset="-122"/>
                <a:sym typeface="+mn-lt"/>
              </a:rPr>
              <a:t>参数化是将测试数据组织到数据文件中</a:t>
            </a:r>
            <a:r>
              <a:rPr kumimoji="0" lang="zh-CN" altLang="en-US" sz="1800" i="0" u="none" strike="noStrike" cap="none" spc="0" normalizeH="0" baseline="0" dirty="0" smtClean="0">
                <a:solidFill>
                  <a:schemeClr val="tx1">
                    <a:lumMod val="75000"/>
                    <a:lumOff val="25000"/>
                  </a:schemeClr>
                </a:solidFill>
                <a:latin typeface="微软雅黑" panose="020B0503020204020204" pitchFamily="34" charset="-122"/>
                <a:ea typeface="微软雅黑" panose="020B0503020204020204" pitchFamily="34" charset="-122"/>
                <a:sym typeface="+mn-lt"/>
              </a:rPr>
              <a:t>，通过测试人员对编写的</a:t>
            </a:r>
            <a:r>
              <a:rPr kumimoji="0" lang="zh-CN" altLang="en-US" sz="1800" i="0" u="none" strike="noStrike" cap="none" spc="0" normalizeH="0" baseline="0" dirty="0" smtClean="0">
                <a:solidFill>
                  <a:srgbClr val="0070C0"/>
                </a:solidFill>
                <a:latin typeface="微软雅黑" panose="020B0503020204020204" pitchFamily="34" charset="-122"/>
                <a:ea typeface="微软雅黑" panose="020B0503020204020204" pitchFamily="34" charset="-122"/>
                <a:sym typeface="+mn-lt"/>
              </a:rPr>
              <a:t>脚本不断更新迭代</a:t>
            </a:r>
            <a:r>
              <a:rPr kumimoji="0" lang="zh-CN" altLang="en-US" sz="1800" i="0" u="none" strike="noStrike" cap="none" spc="0" normalizeH="0" baseline="0" dirty="0" smtClean="0">
                <a:solidFill>
                  <a:schemeClr val="tx1">
                    <a:lumMod val="75000"/>
                    <a:lumOff val="25000"/>
                  </a:schemeClr>
                </a:solidFill>
                <a:latin typeface="微软雅黑" panose="020B0503020204020204" pitchFamily="34" charset="-122"/>
                <a:ea typeface="微软雅黑" panose="020B0503020204020204" pitchFamily="34" charset="-122"/>
                <a:sym typeface="+mn-lt"/>
              </a:rPr>
              <a:t>，使用不同的测试数据</a:t>
            </a:r>
            <a:r>
              <a:rPr kumimoji="0" lang="zh-CN" altLang="en-US" sz="1800" i="0" u="none" strike="noStrike" cap="none" spc="0" normalizeH="0" baseline="0" dirty="0" smtClean="0">
                <a:solidFill>
                  <a:srgbClr val="0070C0"/>
                </a:solidFill>
                <a:latin typeface="微软雅黑" panose="020B0503020204020204" pitchFamily="34" charset="-122"/>
                <a:ea typeface="微软雅黑" panose="020B0503020204020204" pitchFamily="34" charset="-122"/>
                <a:sym typeface="+mn-lt"/>
              </a:rPr>
              <a:t>对接口进行测试</a:t>
            </a:r>
            <a:r>
              <a:rPr kumimoji="0" lang="zh-CN" altLang="en-US" sz="1800" i="0" u="none" strike="noStrike" cap="none" spc="0" normalizeH="0" baseline="0" dirty="0" smtClean="0">
                <a:solidFill>
                  <a:schemeClr val="tx1">
                    <a:lumMod val="75000"/>
                    <a:lumOff val="25000"/>
                  </a:schemeClr>
                </a:solidFill>
                <a:latin typeface="微软雅黑" panose="020B0503020204020204" pitchFamily="34" charset="-122"/>
                <a:ea typeface="微软雅黑" panose="020B0503020204020204" pitchFamily="34" charset="-122"/>
                <a:sym typeface="+mn-lt"/>
              </a:rPr>
              <a:t>，例如，在测试单个接口时，如果</a:t>
            </a:r>
            <a:r>
              <a:rPr kumimoji="0" lang="zh-CN" altLang="en-US" sz="1800" i="0" u="none" strike="noStrike" cap="none" spc="0" normalizeH="0" baseline="0" dirty="0" smtClean="0">
                <a:solidFill>
                  <a:srgbClr val="0070C0"/>
                </a:solidFill>
                <a:latin typeface="微软雅黑" panose="020B0503020204020204" pitchFamily="34" charset="-122"/>
                <a:ea typeface="微软雅黑" panose="020B0503020204020204" pitchFamily="34" charset="-122"/>
                <a:sym typeface="+mn-lt"/>
              </a:rPr>
              <a:t>测试数据不相同</a:t>
            </a:r>
            <a:r>
              <a:rPr kumimoji="0" lang="zh-CN" altLang="en-US" sz="1800" i="0" u="none" strike="noStrike" cap="none" spc="0" normalizeH="0" baseline="0" dirty="0" smtClean="0">
                <a:solidFill>
                  <a:schemeClr val="tx1">
                    <a:lumMod val="75000"/>
                    <a:lumOff val="25000"/>
                  </a:schemeClr>
                </a:solidFill>
                <a:latin typeface="微软雅黑" panose="020B0503020204020204" pitchFamily="34" charset="-122"/>
                <a:ea typeface="微软雅黑" panose="020B0503020204020204" pitchFamily="34" charset="-122"/>
                <a:sym typeface="+mn-lt"/>
              </a:rPr>
              <a:t>，则可以</a:t>
            </a:r>
            <a:r>
              <a:rPr kumimoji="0" lang="zh-CN" altLang="en-US" sz="1800" i="0" u="none" strike="noStrike" cap="none" spc="0" normalizeH="0" baseline="0" dirty="0" smtClean="0">
                <a:solidFill>
                  <a:srgbClr val="0070C0"/>
                </a:solidFill>
                <a:latin typeface="微软雅黑" panose="020B0503020204020204" pitchFamily="34" charset="-122"/>
                <a:ea typeface="微软雅黑" panose="020B0503020204020204" pitchFamily="34" charset="-122"/>
                <a:sym typeface="+mn-lt"/>
              </a:rPr>
              <a:t>使用参数化</a:t>
            </a:r>
            <a:r>
              <a:rPr kumimoji="0" lang="zh-CN" altLang="en-US" sz="1800" i="0" u="none" strike="noStrike" cap="none" spc="0" normalizeH="0" baseline="0" dirty="0" smtClean="0">
                <a:solidFill>
                  <a:schemeClr val="tx1">
                    <a:lumMod val="75000"/>
                    <a:lumOff val="25000"/>
                  </a:schemeClr>
                </a:solidFill>
                <a:latin typeface="微软雅黑" panose="020B0503020204020204" pitchFamily="34" charset="-122"/>
                <a:ea typeface="微软雅黑" panose="020B0503020204020204" pitchFamily="34" charset="-122"/>
                <a:sym typeface="+mn-lt"/>
              </a:rPr>
              <a:t>，</a:t>
            </a:r>
            <a:r>
              <a:rPr kumimoji="0" lang="zh-CN" altLang="en-US" sz="1800" i="0" u="none" strike="noStrike" cap="none" spc="0" normalizeH="0" baseline="0" dirty="0" smtClean="0">
                <a:solidFill>
                  <a:srgbClr val="0070C0"/>
                </a:solidFill>
                <a:latin typeface="微软雅黑" panose="020B0503020204020204" pitchFamily="34" charset="-122"/>
                <a:ea typeface="微软雅黑" panose="020B0503020204020204" pitchFamily="34" charset="-122"/>
                <a:sym typeface="+mn-lt"/>
              </a:rPr>
              <a:t>提高脚本</a:t>
            </a:r>
            <a:r>
              <a:rPr kumimoji="0" lang="zh-CN" altLang="en-US" sz="1800" i="0" u="none" strike="noStrike" cap="none" spc="0" normalizeH="0" baseline="0" dirty="0" smtClean="0">
                <a:solidFill>
                  <a:schemeClr val="tx1">
                    <a:lumMod val="75000"/>
                    <a:lumOff val="25000"/>
                  </a:schemeClr>
                </a:solidFill>
                <a:latin typeface="微软雅黑" panose="020B0503020204020204" pitchFamily="34" charset="-122"/>
                <a:ea typeface="微软雅黑" panose="020B0503020204020204" pitchFamily="34" charset="-122"/>
                <a:sym typeface="+mn-lt"/>
              </a:rPr>
              <a:t>的</a:t>
            </a:r>
            <a:r>
              <a:rPr kumimoji="0" lang="zh-CN" altLang="en-US" sz="1800" i="0" u="none" strike="noStrike" cap="none" spc="0" normalizeH="0" baseline="0" dirty="0" smtClean="0">
                <a:solidFill>
                  <a:srgbClr val="0070C0"/>
                </a:solidFill>
                <a:latin typeface="微软雅黑" panose="020B0503020204020204" pitchFamily="34" charset="-122"/>
                <a:ea typeface="微软雅黑" panose="020B0503020204020204" pitchFamily="34" charset="-122"/>
                <a:sym typeface="+mn-lt"/>
              </a:rPr>
              <a:t>复用率</a:t>
            </a:r>
            <a:r>
              <a:rPr kumimoji="0" lang="zh-CN" altLang="en-US" sz="1800" i="0" u="none" strike="noStrike" cap="none" spc="0" normalizeH="0" baseline="0" dirty="0" smtClean="0">
                <a:solidFill>
                  <a:schemeClr val="tx1">
                    <a:lumMod val="75000"/>
                    <a:lumOff val="25000"/>
                  </a:schemeClr>
                </a:solidFill>
                <a:latin typeface="微软雅黑" panose="020B0503020204020204" pitchFamily="34" charset="-122"/>
                <a:ea typeface="微软雅黑" panose="020B0503020204020204" pitchFamily="34" charset="-122"/>
                <a:sym typeface="+mn-lt"/>
              </a:rPr>
              <a:t>。</a:t>
            </a:r>
            <a:endParaRPr kumimoji="0" lang="zh-CN" altLang="en-US" sz="1800" i="0" u="none" strike="noStrike" cap="none" spc="0" normalizeH="0" baseline="0" dirty="0" smtClean="0">
              <a:solidFill>
                <a:schemeClr val="tx1">
                  <a:lumMod val="75000"/>
                  <a:lumOff val="25000"/>
                </a:schemeClr>
              </a:solidFill>
              <a:latin typeface="微软雅黑" panose="020B0503020204020204" pitchFamily="34" charset="-122"/>
              <a:ea typeface="微软雅黑" panose="020B0503020204020204" pitchFamily="34" charset="-122"/>
              <a:sym typeface="+mn-lt"/>
            </a:endParaRPr>
          </a:p>
          <a:p>
            <a:pPr marL="0" marR="0" lvl="0" algn="l" defTabSz="457200" eaLnBrk="1" fontAlgn="auto" latinLnBrk="0" hangingPunct="1">
              <a:lnSpc>
                <a:spcPct val="150000"/>
              </a:lnSpc>
              <a:spcBef>
                <a:spcPts val="0"/>
              </a:spcBef>
              <a:spcAft>
                <a:spcPts val="0"/>
              </a:spcAft>
              <a:buClrTx/>
              <a:buSzTx/>
              <a:buFontTx/>
              <a:buNone/>
              <a:defRPr/>
            </a:pPr>
            <a:r>
              <a:rPr kumimoji="0" lang="zh-CN" altLang="en-US" sz="1800" i="0" u="none" strike="noStrike" cap="none" spc="0" normalizeH="0" baseline="0" dirty="0" smtClean="0">
                <a:solidFill>
                  <a:schemeClr val="tx1">
                    <a:lumMod val="75000"/>
                    <a:lumOff val="25000"/>
                  </a:schemeClr>
                </a:solidFill>
                <a:latin typeface="微软雅黑" panose="020B0503020204020204" pitchFamily="34" charset="-122"/>
                <a:ea typeface="微软雅黑" panose="020B0503020204020204" pitchFamily="34" charset="-122"/>
                <a:sym typeface="+mn-lt"/>
              </a:rPr>
              <a:t>使用Postman做接口测试时，实现参数化的关键步骤是将测试数据保存在数据文件中单独维护，然后引用数据文件实现脚本迭代调用。在Postman中</a:t>
            </a:r>
            <a:r>
              <a:rPr kumimoji="0" lang="zh-CN" altLang="en-US" sz="1800" i="0" u="none" strike="noStrike" cap="none" spc="0" normalizeH="0" baseline="0" dirty="0" smtClean="0">
                <a:solidFill>
                  <a:srgbClr val="0070C0"/>
                </a:solidFill>
                <a:latin typeface="微软雅黑" panose="020B0503020204020204" pitchFamily="34" charset="-122"/>
                <a:ea typeface="微软雅黑" panose="020B0503020204020204" pitchFamily="34" charset="-122"/>
                <a:sym typeface="+mn-lt"/>
              </a:rPr>
              <a:t>常用</a:t>
            </a:r>
            <a:r>
              <a:rPr kumimoji="0" lang="zh-CN" altLang="en-US" sz="1800" i="0" u="none" strike="noStrike" cap="none" spc="0" normalizeH="0" baseline="0" dirty="0" smtClean="0">
                <a:solidFill>
                  <a:schemeClr val="tx1">
                    <a:lumMod val="75000"/>
                    <a:lumOff val="25000"/>
                  </a:schemeClr>
                </a:solidFill>
                <a:latin typeface="微软雅黑" panose="020B0503020204020204" pitchFamily="34" charset="-122"/>
                <a:ea typeface="微软雅黑" panose="020B0503020204020204" pitchFamily="34" charset="-122"/>
                <a:sym typeface="+mn-lt"/>
              </a:rPr>
              <a:t>的</a:t>
            </a:r>
            <a:r>
              <a:rPr kumimoji="0" lang="zh-CN" altLang="en-US" sz="1800" i="0" u="none" strike="noStrike" cap="none" spc="0" normalizeH="0" baseline="0" dirty="0" smtClean="0">
                <a:solidFill>
                  <a:srgbClr val="0070C0"/>
                </a:solidFill>
                <a:latin typeface="微软雅黑" panose="020B0503020204020204" pitchFamily="34" charset="-122"/>
                <a:ea typeface="微软雅黑" panose="020B0503020204020204" pitchFamily="34" charset="-122"/>
                <a:sym typeface="+mn-lt"/>
              </a:rPr>
              <a:t>数据文件格式有CSV和JSON</a:t>
            </a:r>
            <a:r>
              <a:rPr kumimoji="0" lang="zh-CN" altLang="en-US" sz="1800" i="0" u="none" strike="noStrike" cap="none" spc="0" normalizeH="0" baseline="0" dirty="0" smtClean="0">
                <a:solidFill>
                  <a:schemeClr val="tx1">
                    <a:lumMod val="75000"/>
                    <a:lumOff val="25000"/>
                  </a:schemeClr>
                </a:solidFill>
                <a:latin typeface="微软雅黑" panose="020B0503020204020204" pitchFamily="34" charset="-122"/>
                <a:ea typeface="微软雅黑" panose="020B0503020204020204" pitchFamily="34" charset="-122"/>
                <a:sym typeface="+mn-lt"/>
              </a:rPr>
              <a:t>。</a:t>
            </a:r>
            <a:endParaRPr kumimoji="0" lang="zh-CN" altLang="en-US" sz="1800" i="0" u="none" strike="noStrike" cap="none" spc="0" normalizeH="0" baseline="0" dirty="0" smtClean="0">
              <a:solidFill>
                <a:schemeClr val="tx1">
                  <a:lumMod val="75000"/>
                  <a:lumOff val="25000"/>
                </a:schemeClr>
              </a:solidFill>
              <a:latin typeface="微软雅黑" panose="020B0503020204020204" pitchFamily="34" charset="-122"/>
              <a:ea typeface="微软雅黑" panose="020B0503020204020204" pitchFamily="34" charset="-122"/>
              <a:sym typeface="+mn-lt"/>
            </a:endParaRPr>
          </a:p>
        </p:txBody>
      </p:sp>
      <p:pic>
        <p:nvPicPr>
          <p:cNvPr id="7" name="图片 6"/>
          <p:cNvPicPr>
            <a:picLocks noChangeAspect="1"/>
          </p:cNvPicPr>
          <p:nvPr/>
        </p:nvPicPr>
        <p:blipFill>
          <a:blip r:embed="rId2"/>
          <a:stretch>
            <a:fillRect/>
          </a:stretch>
        </p:blipFill>
        <p:spPr>
          <a:xfrm>
            <a:off x="839386" y="1413456"/>
            <a:ext cx="3715858" cy="4006159"/>
          </a:xfrm>
          <a:prstGeom prst="rect">
            <a:avLst/>
          </a:prstGeom>
        </p:spPr>
      </p:pic>
      <p:sp>
        <p:nvSpPr>
          <p:cNvPr id="2" name="Title 1"/>
          <p:cNvSpPr txBox="1"/>
          <p:nvPr/>
        </p:nvSpPr>
        <p:spPr>
          <a:xfrm>
            <a:off x="1143691" y="266995"/>
            <a:ext cx="3895536"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sz="2400" b="1" dirty="0">
                <a:solidFill>
                  <a:srgbClr val="595959"/>
                </a:solidFill>
                <a:latin typeface="微软雅黑" panose="020B0503020204020204" pitchFamily="34" charset="-122"/>
                <a:ea typeface="微软雅黑" panose="020B0503020204020204" pitchFamily="34" charset="-122"/>
                <a:cs typeface="+mn-ea"/>
                <a:sym typeface="+mn-lt"/>
              </a:rPr>
              <a:t>4.4.3	Postman参数化</a:t>
            </a:r>
            <a:endParaRPr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p14:dur="0" advTm="3000"/>
    </mc:Choice>
    <mc:Fallback>
      <p:transition advTm="3000"/>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1"/>
          <p:cNvSpPr txBox="1"/>
          <p:nvPr>
            <p:custDataLst>
              <p:tags r:id="rId1"/>
            </p:custDataLst>
          </p:nvPr>
        </p:nvSpPr>
        <p:spPr>
          <a:xfrm>
            <a:off x="1343025" y="1052830"/>
            <a:ext cx="9795510" cy="506730"/>
          </a:xfrm>
          <a:prstGeom prst="rect">
            <a:avLst/>
          </a:prstGeom>
          <a:noFill/>
          <a:ln>
            <a:noFill/>
          </a:ln>
        </p:spPr>
        <p:txBody>
          <a:bodyPr wrap="square" rtlCol="0">
            <a:spAutoFit/>
          </a:bodyPr>
          <a:lstStyle/>
          <a:p>
            <a:pPr marL="0" marR="0" lvl="0" algn="l" defTabSz="457200" eaLnBrk="1" fontAlgn="auto" latinLnBrk="0" hangingPunct="1">
              <a:lnSpc>
                <a:spcPct val="150000"/>
              </a:lnSpc>
              <a:spcBef>
                <a:spcPts val="0"/>
              </a:spcBef>
              <a:spcAft>
                <a:spcPts val="0"/>
              </a:spcAft>
              <a:buClrTx/>
              <a:buSzTx/>
              <a:buFontTx/>
              <a:buNone/>
              <a:defRPr/>
            </a:pPr>
            <a:r>
              <a:rPr kumimoji="0" lang="zh-CN" altLang="en-US" sz="1800" i="0" u="none" strike="noStrike" cap="none" spc="0" normalizeH="0" baseline="0" dirty="0" smtClean="0">
                <a:solidFill>
                  <a:schemeClr val="tx1">
                    <a:lumMod val="75000"/>
                    <a:lumOff val="25000"/>
                  </a:schemeClr>
                </a:solidFill>
                <a:latin typeface="微软雅黑" panose="020B0503020204020204" pitchFamily="34" charset="-122"/>
                <a:ea typeface="微软雅黑" panose="020B0503020204020204" pitchFamily="34" charset="-122"/>
                <a:sym typeface="+mn-lt"/>
              </a:rPr>
              <a:t>在Postman中</a:t>
            </a:r>
            <a:r>
              <a:rPr kumimoji="0" lang="zh-CN" altLang="en-US" sz="1800" i="0" u="none" strike="noStrike" cap="none" spc="0" normalizeH="0" baseline="0" dirty="0" smtClean="0">
                <a:solidFill>
                  <a:srgbClr val="0070C0"/>
                </a:solidFill>
                <a:latin typeface="微软雅黑" panose="020B0503020204020204" pitchFamily="34" charset="-122"/>
                <a:ea typeface="微软雅黑" panose="020B0503020204020204" pitchFamily="34" charset="-122"/>
                <a:sym typeface="+mn-lt"/>
              </a:rPr>
              <a:t>常用的数据文件格式</a:t>
            </a:r>
            <a:r>
              <a:rPr kumimoji="0" lang="zh-CN" altLang="en-US" sz="1800" i="0" u="none" strike="noStrike" cap="none" spc="0" normalizeH="0" baseline="0" dirty="0" smtClean="0">
                <a:solidFill>
                  <a:schemeClr val="tx1">
                    <a:lumMod val="75000"/>
                    <a:lumOff val="25000"/>
                  </a:schemeClr>
                </a:solidFill>
                <a:latin typeface="微软雅黑" panose="020B0503020204020204" pitchFamily="34" charset="-122"/>
                <a:ea typeface="微软雅黑" panose="020B0503020204020204" pitchFamily="34" charset="-122"/>
                <a:sym typeface="+mn-lt"/>
              </a:rPr>
              <a:t>有两种，具体介绍如下。</a:t>
            </a:r>
            <a:endParaRPr kumimoji="0" lang="zh-CN" altLang="en-US" sz="1800" i="0" u="none" strike="noStrike" cap="none" spc="0" normalizeH="0" baseline="0" dirty="0" smtClean="0">
              <a:solidFill>
                <a:schemeClr val="tx1">
                  <a:lumMod val="75000"/>
                  <a:lumOff val="25000"/>
                </a:schemeClr>
              </a:solidFill>
              <a:latin typeface="微软雅黑" panose="020B0503020204020204" pitchFamily="34" charset="-122"/>
              <a:ea typeface="微软雅黑" panose="020B0503020204020204" pitchFamily="34" charset="-122"/>
              <a:sym typeface="+mn-lt"/>
            </a:endParaRPr>
          </a:p>
        </p:txBody>
      </p:sp>
      <p:sp>
        <p:nvSpPr>
          <p:cNvPr id="2" name="Title 1"/>
          <p:cNvSpPr txBox="1"/>
          <p:nvPr/>
        </p:nvSpPr>
        <p:spPr>
          <a:xfrm>
            <a:off x="1143691" y="266995"/>
            <a:ext cx="3895536"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sz="2400" b="1" dirty="0">
                <a:solidFill>
                  <a:srgbClr val="595959"/>
                </a:solidFill>
                <a:latin typeface="微软雅黑" panose="020B0503020204020204" pitchFamily="34" charset="-122"/>
                <a:ea typeface="微软雅黑" panose="020B0503020204020204" pitchFamily="34" charset="-122"/>
                <a:cs typeface="+mn-ea"/>
                <a:sym typeface="+mn-lt"/>
              </a:rPr>
              <a:t>4.4.3	Postman参数化</a:t>
            </a:r>
            <a:endParaRPr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8" name="原创设计师QQ598969553          _3"/>
          <p:cNvSpPr/>
          <p:nvPr/>
        </p:nvSpPr>
        <p:spPr>
          <a:xfrm>
            <a:off x="1002665" y="2235835"/>
            <a:ext cx="4590415" cy="2077720"/>
          </a:xfrm>
          <a:prstGeom prst="roundRect">
            <a:avLst>
              <a:gd name="adj" fmla="val 9083"/>
            </a:avLst>
          </a:prstGeom>
          <a:noFill/>
          <a:ln>
            <a:solidFill>
              <a:srgbClr val="ADBA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 name="原创设计师QQ598969553          _4"/>
          <p:cNvSpPr/>
          <p:nvPr/>
        </p:nvSpPr>
        <p:spPr>
          <a:xfrm>
            <a:off x="1335725" y="2627115"/>
            <a:ext cx="3923980" cy="1383665"/>
          </a:xfrm>
          <a:prstGeom prst="rect">
            <a:avLst/>
          </a:prstGeom>
        </p:spPr>
        <p:txBody>
          <a:bodyPr wrap="square">
            <a:spAutoFit/>
          </a:bodyPr>
          <a:lstStyle/>
          <a:p>
            <a:pPr algn="l">
              <a:lnSpc>
                <a:spcPct val="150000"/>
              </a:lnSpc>
            </a:pPr>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CSV是一种常用的文件格式，在CSV文件中主要</a:t>
            </a:r>
            <a:r>
              <a:rPr lang="zh-CN" altLang="en-US" sz="1400" dirty="0">
                <a:solidFill>
                  <a:srgbClr val="0070C0"/>
                </a:solidFill>
                <a:latin typeface="微软雅黑" panose="020B0503020204020204" pitchFamily="34" charset="-122"/>
                <a:ea typeface="微软雅黑" panose="020B0503020204020204" pitchFamily="34" charset="-122"/>
                <a:cs typeface="+mn-ea"/>
                <a:sym typeface="+mn-lt"/>
              </a:rPr>
              <a:t>以纯文本形式存储数据</a:t>
            </a:r>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，数据之间以</a:t>
            </a:r>
            <a:r>
              <a:rPr lang="zh-CN" altLang="en-US" sz="1400" dirty="0">
                <a:solidFill>
                  <a:srgbClr val="0070C0"/>
                </a:solidFill>
                <a:latin typeface="微软雅黑" panose="020B0503020204020204" pitchFamily="34" charset="-122"/>
                <a:ea typeface="微软雅黑" panose="020B0503020204020204" pitchFamily="34" charset="-122"/>
                <a:cs typeface="+mn-ea"/>
                <a:sym typeface="+mn-lt"/>
              </a:rPr>
              <a:t>逗号分隔</a:t>
            </a:r>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，格式简单，但是不能存储元组、列表、字典和bool类型的数据。</a:t>
            </a:r>
            <a:endPar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endParaRPr>
          </a:p>
        </p:txBody>
      </p:sp>
      <p:sp>
        <p:nvSpPr>
          <p:cNvPr id="10" name="原创设计师QQ598969553          _5"/>
          <p:cNvSpPr/>
          <p:nvPr/>
        </p:nvSpPr>
        <p:spPr>
          <a:xfrm>
            <a:off x="6379845" y="2142490"/>
            <a:ext cx="4590415" cy="2171065"/>
          </a:xfrm>
          <a:prstGeom prst="roundRect">
            <a:avLst>
              <a:gd name="adj" fmla="val 9083"/>
            </a:avLst>
          </a:prstGeom>
          <a:noFill/>
          <a:ln>
            <a:solidFill>
              <a:srgbClr val="ADBA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 name="原创设计师QQ598969553          _6"/>
          <p:cNvSpPr/>
          <p:nvPr/>
        </p:nvSpPr>
        <p:spPr>
          <a:xfrm>
            <a:off x="1657956" y="2001848"/>
            <a:ext cx="3279515" cy="462161"/>
          </a:xfrm>
          <a:prstGeom prst="roundRect">
            <a:avLst/>
          </a:prstGeom>
          <a:solidFill>
            <a:srgbClr val="0070C0"/>
          </a:solidFill>
          <a:ln>
            <a:noFill/>
          </a:ln>
          <a:effectLst>
            <a:outerShdw blurRad="101600" dist="762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algn="ctr" defTabSz="1450340">
              <a:lnSpc>
                <a:spcPct val="200000"/>
              </a:lnSpc>
            </a:pPr>
            <a:endParaRPr lang="zh-CN" altLang="en-US" sz="1200">
              <a:solidFill>
                <a:schemeClr val="bg1"/>
              </a:solidFill>
              <a:cs typeface="+mn-ea"/>
              <a:sym typeface="+mn-lt"/>
            </a:endParaRPr>
          </a:p>
        </p:txBody>
      </p:sp>
      <p:sp>
        <p:nvSpPr>
          <p:cNvPr id="12" name="原创设计师QQ598969553          _7"/>
          <p:cNvSpPr txBox="1"/>
          <p:nvPr/>
        </p:nvSpPr>
        <p:spPr>
          <a:xfrm>
            <a:off x="1889202" y="2051646"/>
            <a:ext cx="2797972" cy="337185"/>
          </a:xfrm>
          <a:prstGeom prst="rect">
            <a:avLst/>
          </a:prstGeom>
          <a:noFill/>
        </p:spPr>
        <p:txBody>
          <a:bodyPr wrap="square" rtlCol="0">
            <a:spAutoFit/>
          </a:bodyPr>
          <a:lstStyle/>
          <a:p>
            <a:pPr lvl="0" algn="ctr" defTabSz="1216660">
              <a:spcBef>
                <a:spcPct val="20000"/>
              </a:spcBef>
              <a:defRPr/>
            </a:pPr>
            <a:r>
              <a:rPr lang="zh-CN" altLang="en-US" sz="1600" b="1" dirty="0">
                <a:solidFill>
                  <a:schemeClr val="bg1"/>
                </a:solidFill>
                <a:latin typeface="微软雅黑" panose="020B0503020204020204" pitchFamily="34" charset="-122"/>
                <a:ea typeface="微软雅黑" panose="020B0503020204020204" pitchFamily="34" charset="-122"/>
                <a:cs typeface="+mn-ea"/>
                <a:sym typeface="+mn-lt"/>
              </a:rPr>
              <a:t>CSV</a:t>
            </a:r>
            <a:endParaRPr lang="zh-CN" altLang="en-US" sz="1600" b="1"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13" name="原创设计师QQ598969553          _8"/>
          <p:cNvSpPr/>
          <p:nvPr/>
        </p:nvSpPr>
        <p:spPr>
          <a:xfrm>
            <a:off x="7035136" y="1949853"/>
            <a:ext cx="3279515" cy="462161"/>
          </a:xfrm>
          <a:prstGeom prst="roundRect">
            <a:avLst/>
          </a:prstGeom>
          <a:solidFill>
            <a:srgbClr val="0070C0"/>
          </a:solidFill>
          <a:ln>
            <a:noFill/>
          </a:ln>
          <a:effectLst>
            <a:outerShdw blurRad="101600" dist="76200" dir="2700000" algn="tl" rotWithShape="0">
              <a:prstClr val="black">
                <a:alpha val="30000"/>
              </a:prstClr>
            </a:outerShdw>
          </a:effectLst>
        </p:spPr>
        <p:style>
          <a:lnRef idx="0">
            <a:schemeClr val="lt1">
              <a:hueOff val="0"/>
              <a:satOff val="0"/>
              <a:lumOff val="0"/>
              <a:alphaOff val="0"/>
            </a:schemeClr>
          </a:lnRef>
          <a:fillRef idx="3">
            <a:scrgbClr r="0" g="0" b="0"/>
          </a:fillRef>
          <a:effectRef idx="2">
            <a:scrgbClr r="0" g="0" b="0"/>
          </a:effectRef>
          <a:fontRef idx="minor">
            <a:schemeClr val="lt1"/>
          </a:fontRef>
        </p:style>
        <p:txBody>
          <a:bodyPr spcFirstLastPara="0" vert="horz" wrap="square" lIns="22860" tIns="22860" rIns="22860" bIns="22860" numCol="1" spcCol="1270" anchor="ctr" anchorCtr="0">
            <a:noAutofit/>
          </a:bodyPr>
          <a:lstStyle/>
          <a:p>
            <a:pPr algn="ctr" defTabSz="266700">
              <a:lnSpc>
                <a:spcPct val="90000"/>
              </a:lnSpc>
              <a:spcBef>
                <a:spcPct val="0"/>
              </a:spcBef>
              <a:spcAft>
                <a:spcPct val="35000"/>
              </a:spcAft>
            </a:pPr>
            <a:endParaRPr lang="zh-CN" altLang="en-US" sz="800">
              <a:solidFill>
                <a:srgbClr val="FFFFFF"/>
              </a:solidFill>
              <a:latin typeface="Lato Light" panose="020F0302020204030203"/>
              <a:cs typeface="Lato Light" panose="020F0302020204030203"/>
              <a:sym typeface="+mn-lt"/>
            </a:endParaRPr>
          </a:p>
        </p:txBody>
      </p:sp>
      <p:sp>
        <p:nvSpPr>
          <p:cNvPr id="14" name="原创设计师QQ598969553          _9"/>
          <p:cNvSpPr txBox="1"/>
          <p:nvPr/>
        </p:nvSpPr>
        <p:spPr>
          <a:xfrm>
            <a:off x="7247332" y="2002131"/>
            <a:ext cx="2797972" cy="337185"/>
          </a:xfrm>
          <a:prstGeom prst="rect">
            <a:avLst/>
          </a:prstGeom>
          <a:noFill/>
        </p:spPr>
        <p:txBody>
          <a:bodyPr wrap="square" rtlCol="0">
            <a:spAutoFit/>
          </a:bodyPr>
          <a:lstStyle/>
          <a:p>
            <a:pPr lvl="0" algn="ctr" defTabSz="1216660">
              <a:spcBef>
                <a:spcPct val="20000"/>
              </a:spcBef>
              <a:defRPr/>
            </a:pPr>
            <a:r>
              <a:rPr lang="zh-CN" altLang="en-US" sz="1600" b="1" dirty="0">
                <a:solidFill>
                  <a:schemeClr val="bg1"/>
                </a:solidFill>
                <a:latin typeface="微软雅黑" panose="020B0503020204020204" pitchFamily="34" charset="-122"/>
                <a:ea typeface="微软雅黑" panose="020B0503020204020204" pitchFamily="34" charset="-122"/>
                <a:cs typeface="+mn-ea"/>
                <a:sym typeface="+mn-lt"/>
              </a:rPr>
              <a:t>JSON</a:t>
            </a:r>
            <a:endParaRPr lang="zh-CN" altLang="en-US" sz="1600" b="1"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15" name="原创设计师QQ598969553          _10"/>
          <p:cNvSpPr/>
          <p:nvPr/>
        </p:nvSpPr>
        <p:spPr>
          <a:xfrm>
            <a:off x="6712905" y="2540278"/>
            <a:ext cx="3923980" cy="1060450"/>
          </a:xfrm>
          <a:prstGeom prst="rect">
            <a:avLst/>
          </a:prstGeom>
        </p:spPr>
        <p:txBody>
          <a:bodyPr wrap="square">
            <a:spAutoFit/>
          </a:bodyPr>
          <a:lstStyle/>
          <a:p>
            <a:pPr lvl="0" algn="l">
              <a:lnSpc>
                <a:spcPct val="150000"/>
              </a:lnSpc>
            </a:pPr>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JSON也是一种常用的文件格式，该文件格式的</a:t>
            </a:r>
            <a:r>
              <a:rPr lang="zh-CN" altLang="en-US" sz="1400" dirty="0">
                <a:solidFill>
                  <a:srgbClr val="0070C0"/>
                </a:solidFill>
                <a:latin typeface="微软雅黑" panose="020B0503020204020204" pitchFamily="34" charset="-122"/>
                <a:ea typeface="微软雅黑" panose="020B0503020204020204" pitchFamily="34" charset="-122"/>
                <a:cs typeface="+mn-ea"/>
                <a:sym typeface="+mn-lt"/>
              </a:rPr>
              <a:t>数据由键值对组成</a:t>
            </a:r>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，能够</a:t>
            </a:r>
            <a:r>
              <a:rPr lang="zh-CN" altLang="en-US" sz="1400" dirty="0">
                <a:solidFill>
                  <a:srgbClr val="0070C0"/>
                </a:solidFill>
                <a:latin typeface="微软雅黑" panose="020B0503020204020204" pitchFamily="34" charset="-122"/>
                <a:ea typeface="微软雅黑" panose="020B0503020204020204" pitchFamily="34" charset="-122"/>
                <a:cs typeface="+mn-ea"/>
                <a:sym typeface="+mn-lt"/>
              </a:rPr>
              <a:t>存储元组、列表、字典等类型的数据</a:t>
            </a:r>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a:t>
            </a:r>
            <a:endPar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p14:dur="0" advTm="3000"/>
    </mc:Choice>
    <mc:Fallback>
      <p:transition advTm="3000"/>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1"/>
          <p:cNvSpPr txBox="1"/>
          <p:nvPr>
            <p:custDataLst>
              <p:tags r:id="rId1"/>
            </p:custDataLst>
          </p:nvPr>
        </p:nvSpPr>
        <p:spPr>
          <a:xfrm>
            <a:off x="1343025" y="1052830"/>
            <a:ext cx="9795510" cy="2999740"/>
          </a:xfrm>
          <a:prstGeom prst="rect">
            <a:avLst/>
          </a:prstGeom>
          <a:noFill/>
          <a:ln>
            <a:noFill/>
          </a:ln>
        </p:spPr>
        <p:txBody>
          <a:bodyPr wrap="square" rtlCol="0">
            <a:spAutoFit/>
          </a:bodyPr>
          <a:lstStyle/>
          <a:p>
            <a:pPr marL="0" marR="0" lvl="0" algn="l" defTabSz="457200" eaLnBrk="1" fontAlgn="auto" latinLnBrk="0" hangingPunct="1">
              <a:lnSpc>
                <a:spcPct val="150000"/>
              </a:lnSpc>
              <a:spcBef>
                <a:spcPts val="0"/>
              </a:spcBef>
              <a:spcAft>
                <a:spcPts val="0"/>
              </a:spcAft>
              <a:buClrTx/>
              <a:buSzTx/>
              <a:buFontTx/>
              <a:buNone/>
              <a:defRPr/>
            </a:pPr>
            <a:r>
              <a:rPr kumimoji="0" lang="zh-CN" altLang="en-US" sz="1800" i="0" u="none" strike="noStrike" cap="none" spc="0" normalizeH="0" baseline="0" dirty="0" smtClean="0">
                <a:solidFill>
                  <a:schemeClr val="tx1">
                    <a:lumMod val="75000"/>
                    <a:lumOff val="25000"/>
                  </a:schemeClr>
                </a:solidFill>
                <a:latin typeface="微软雅黑" panose="020B0503020204020204" pitchFamily="34" charset="-122"/>
                <a:ea typeface="微软雅黑" panose="020B0503020204020204" pitchFamily="34" charset="-122"/>
                <a:sym typeface="+mn-lt"/>
              </a:rPr>
              <a:t>为了让读者掌握参数化的应用，下面通过一个案例</a:t>
            </a:r>
            <a:r>
              <a:rPr kumimoji="0" lang="zh-CN" altLang="en-US" sz="1800" i="0" u="none" strike="noStrike" cap="none" spc="0" normalizeH="0" baseline="0" dirty="0" smtClean="0">
                <a:solidFill>
                  <a:srgbClr val="0070C0"/>
                </a:solidFill>
                <a:latin typeface="微软雅黑" panose="020B0503020204020204" pitchFamily="34" charset="-122"/>
                <a:ea typeface="微软雅黑" panose="020B0503020204020204" pitchFamily="34" charset="-122"/>
                <a:sym typeface="+mn-lt"/>
              </a:rPr>
              <a:t>演示Postman参数化</a:t>
            </a:r>
            <a:r>
              <a:rPr kumimoji="0" lang="zh-CN" altLang="en-US" sz="1800" i="0" u="none" strike="noStrike" cap="none" spc="0" normalizeH="0" baseline="0" dirty="0" smtClean="0">
                <a:solidFill>
                  <a:schemeClr val="tx1">
                    <a:lumMod val="75000"/>
                    <a:lumOff val="25000"/>
                  </a:schemeClr>
                </a:solidFill>
                <a:latin typeface="微软雅黑" panose="020B0503020204020204" pitchFamily="34" charset="-122"/>
                <a:ea typeface="微软雅黑" panose="020B0503020204020204" pitchFamily="34" charset="-122"/>
                <a:sym typeface="+mn-lt"/>
              </a:rPr>
              <a:t>的实现，在本案例中，要求使用Postman发送一个请求，查询手机号的运营商，其中，测试的</a:t>
            </a:r>
            <a:r>
              <a:rPr kumimoji="0" lang="zh-CN" altLang="en-US" sz="1800" i="0" u="none" strike="noStrike" cap="none" spc="0" normalizeH="0" baseline="0" dirty="0" smtClean="0">
                <a:solidFill>
                  <a:srgbClr val="0070C0"/>
                </a:solidFill>
                <a:latin typeface="微软雅黑" panose="020B0503020204020204" pitchFamily="34" charset="-122"/>
                <a:ea typeface="微软雅黑" panose="020B0503020204020204" pitchFamily="34" charset="-122"/>
                <a:sym typeface="+mn-lt"/>
              </a:rPr>
              <a:t>手机号需要保存在CSV格式的文件中</a:t>
            </a:r>
            <a:r>
              <a:rPr kumimoji="0" lang="zh-CN" altLang="en-US" sz="1800" i="0" u="none" strike="noStrike" cap="none" spc="0" normalizeH="0" baseline="0" dirty="0" smtClean="0">
                <a:solidFill>
                  <a:schemeClr val="tx1">
                    <a:lumMod val="75000"/>
                    <a:lumOff val="25000"/>
                  </a:schemeClr>
                </a:solidFill>
                <a:latin typeface="微软雅黑" panose="020B0503020204020204" pitchFamily="34" charset="-122"/>
                <a:ea typeface="微软雅黑" panose="020B0503020204020204" pitchFamily="34" charset="-122"/>
                <a:sym typeface="+mn-lt"/>
              </a:rPr>
              <a:t>。</a:t>
            </a:r>
            <a:endParaRPr kumimoji="0" lang="zh-CN" altLang="en-US" sz="1800" i="0" u="none" strike="noStrike" cap="none" spc="0" normalizeH="0" baseline="0" dirty="0" smtClean="0">
              <a:solidFill>
                <a:schemeClr val="tx1">
                  <a:lumMod val="75000"/>
                  <a:lumOff val="25000"/>
                </a:schemeClr>
              </a:solidFill>
              <a:latin typeface="微软雅黑" panose="020B0503020204020204" pitchFamily="34" charset="-122"/>
              <a:ea typeface="微软雅黑" panose="020B0503020204020204" pitchFamily="34" charset="-122"/>
              <a:sym typeface="+mn-lt"/>
            </a:endParaRPr>
          </a:p>
          <a:p>
            <a:pPr marL="0" marR="0" lvl="0" algn="l" defTabSz="457200" eaLnBrk="1" fontAlgn="auto" latinLnBrk="0" hangingPunct="1">
              <a:lnSpc>
                <a:spcPct val="150000"/>
              </a:lnSpc>
              <a:spcBef>
                <a:spcPts val="0"/>
              </a:spcBef>
              <a:spcAft>
                <a:spcPts val="0"/>
              </a:spcAft>
              <a:buClrTx/>
              <a:buSzTx/>
              <a:buFontTx/>
              <a:buNone/>
              <a:defRPr/>
            </a:pPr>
            <a:r>
              <a:rPr kumimoji="0" lang="zh-CN" altLang="en-US" sz="1800" i="0" u="none" strike="noStrike" cap="none" spc="0" normalizeH="0" baseline="0" dirty="0" smtClean="0">
                <a:solidFill>
                  <a:schemeClr val="tx1">
                    <a:lumMod val="75000"/>
                    <a:lumOff val="25000"/>
                  </a:schemeClr>
                </a:solidFill>
                <a:latin typeface="微软雅黑" panose="020B0503020204020204" pitchFamily="34" charset="-122"/>
                <a:ea typeface="微软雅黑" panose="020B0503020204020204" pitchFamily="34" charset="-122"/>
                <a:sym typeface="+mn-lt"/>
              </a:rPr>
              <a:t>查询手机号运营商的接口信息如下。</a:t>
            </a:r>
            <a:endParaRPr kumimoji="0" lang="zh-CN" altLang="en-US" sz="1800" i="0" u="none" strike="noStrike" cap="none" spc="0" normalizeH="0" baseline="0" dirty="0" smtClean="0">
              <a:solidFill>
                <a:schemeClr val="tx1">
                  <a:lumMod val="75000"/>
                  <a:lumOff val="25000"/>
                </a:schemeClr>
              </a:solidFill>
              <a:latin typeface="微软雅黑" panose="020B0503020204020204" pitchFamily="34" charset="-122"/>
              <a:ea typeface="微软雅黑" panose="020B0503020204020204" pitchFamily="34" charset="-122"/>
              <a:sym typeface="+mn-lt"/>
            </a:endParaRPr>
          </a:p>
          <a:p>
            <a:pPr marL="285750" marR="0" lvl="0" indent="-285750" algn="l" defTabSz="457200" eaLnBrk="1" fontAlgn="auto" latinLnBrk="0" hangingPunct="1">
              <a:lnSpc>
                <a:spcPct val="150000"/>
              </a:lnSpc>
              <a:spcBef>
                <a:spcPts val="0"/>
              </a:spcBef>
              <a:spcAft>
                <a:spcPts val="0"/>
              </a:spcAft>
              <a:buClrTx/>
              <a:buSzTx/>
              <a:buFont typeface="Wingdings" panose="05000000000000000000" charset="0"/>
              <a:buChar char="l"/>
              <a:defRPr/>
            </a:pPr>
            <a:r>
              <a:rPr kumimoji="0" lang="zh-CN" altLang="en-US" sz="1800" i="0" u="none" strike="noStrike" cap="none" spc="0" normalizeH="0" baseline="0" dirty="0" smtClean="0">
                <a:solidFill>
                  <a:srgbClr val="0070C0"/>
                </a:solidFill>
                <a:latin typeface="微软雅黑" panose="020B0503020204020204" pitchFamily="34" charset="-122"/>
                <a:ea typeface="微软雅黑" panose="020B0503020204020204" pitchFamily="34" charset="-122"/>
                <a:sym typeface="+mn-lt"/>
              </a:rPr>
              <a:t>请求方法</a:t>
            </a:r>
            <a:r>
              <a:rPr kumimoji="0" lang="zh-CN" altLang="en-US" sz="1800" i="0" u="none" strike="noStrike" cap="none" spc="0" normalizeH="0" baseline="0" dirty="0" smtClean="0">
                <a:solidFill>
                  <a:schemeClr val="tx1">
                    <a:lumMod val="75000"/>
                    <a:lumOff val="25000"/>
                  </a:schemeClr>
                </a:solidFill>
                <a:latin typeface="微软雅黑" panose="020B0503020204020204" pitchFamily="34" charset="-122"/>
                <a:ea typeface="微软雅黑" panose="020B0503020204020204" pitchFamily="34" charset="-122"/>
                <a:sym typeface="+mn-lt"/>
              </a:rPr>
              <a:t>：GET。</a:t>
            </a:r>
            <a:endParaRPr kumimoji="0" lang="zh-CN" altLang="en-US" sz="1800" i="0" u="none" strike="noStrike" cap="none" spc="0" normalizeH="0" baseline="0" dirty="0" smtClean="0">
              <a:solidFill>
                <a:schemeClr val="tx1">
                  <a:lumMod val="75000"/>
                  <a:lumOff val="25000"/>
                </a:schemeClr>
              </a:solidFill>
              <a:latin typeface="微软雅黑" panose="020B0503020204020204" pitchFamily="34" charset="-122"/>
              <a:ea typeface="微软雅黑" panose="020B0503020204020204" pitchFamily="34" charset="-122"/>
              <a:sym typeface="+mn-lt"/>
            </a:endParaRPr>
          </a:p>
          <a:p>
            <a:pPr marL="285750" marR="0" lvl="0" indent="-285750" algn="l" defTabSz="457200" eaLnBrk="1" fontAlgn="auto" latinLnBrk="0" hangingPunct="1">
              <a:lnSpc>
                <a:spcPct val="150000"/>
              </a:lnSpc>
              <a:spcBef>
                <a:spcPts val="0"/>
              </a:spcBef>
              <a:spcAft>
                <a:spcPts val="0"/>
              </a:spcAft>
              <a:buClrTx/>
              <a:buSzTx/>
              <a:buFont typeface="Wingdings" panose="05000000000000000000" charset="0"/>
              <a:buChar char="l"/>
              <a:defRPr/>
            </a:pPr>
            <a:r>
              <a:rPr kumimoji="0" lang="zh-CN" altLang="en-US" sz="1800" i="0" u="none" strike="noStrike" cap="none" spc="0" normalizeH="0" baseline="0" dirty="0" smtClean="0">
                <a:solidFill>
                  <a:srgbClr val="0070C0"/>
                </a:solidFill>
                <a:latin typeface="微软雅黑" panose="020B0503020204020204" pitchFamily="34" charset="-122"/>
                <a:ea typeface="微软雅黑" panose="020B0503020204020204" pitchFamily="34" charset="-122"/>
                <a:sym typeface="+mn-lt"/>
              </a:rPr>
              <a:t>请求地址</a:t>
            </a:r>
            <a:r>
              <a:rPr kumimoji="0" lang="zh-CN" altLang="en-US" sz="1800" i="0" u="none" strike="noStrike" cap="none" spc="0" normalizeH="0" baseline="0" dirty="0" smtClean="0">
                <a:solidFill>
                  <a:schemeClr val="tx1">
                    <a:lumMod val="75000"/>
                    <a:lumOff val="25000"/>
                  </a:schemeClr>
                </a:solidFill>
                <a:latin typeface="微软雅黑" panose="020B0503020204020204" pitchFamily="34" charset="-122"/>
                <a:ea typeface="微软雅黑" panose="020B0503020204020204" pitchFamily="34" charset="-122"/>
                <a:sym typeface="+mn-lt"/>
              </a:rPr>
              <a:t>：http://cx.shouji.360.cn/phonearea.php。</a:t>
            </a:r>
            <a:endParaRPr kumimoji="0" lang="zh-CN" altLang="en-US" sz="1800" i="0" u="none" strike="noStrike" cap="none" spc="0" normalizeH="0" baseline="0" dirty="0" smtClean="0">
              <a:solidFill>
                <a:schemeClr val="tx1">
                  <a:lumMod val="75000"/>
                  <a:lumOff val="25000"/>
                </a:schemeClr>
              </a:solidFill>
              <a:latin typeface="微软雅黑" panose="020B0503020204020204" pitchFamily="34" charset="-122"/>
              <a:ea typeface="微软雅黑" panose="020B0503020204020204" pitchFamily="34" charset="-122"/>
              <a:sym typeface="+mn-lt"/>
            </a:endParaRPr>
          </a:p>
          <a:p>
            <a:pPr marL="285750" marR="0" lvl="0" indent="-285750" algn="l" defTabSz="457200" eaLnBrk="1" fontAlgn="auto" latinLnBrk="0" hangingPunct="1">
              <a:lnSpc>
                <a:spcPct val="150000"/>
              </a:lnSpc>
              <a:spcBef>
                <a:spcPts val="0"/>
              </a:spcBef>
              <a:spcAft>
                <a:spcPts val="0"/>
              </a:spcAft>
              <a:buClrTx/>
              <a:buSzTx/>
              <a:buFont typeface="Wingdings" panose="05000000000000000000" charset="0"/>
              <a:buChar char="l"/>
              <a:defRPr/>
            </a:pPr>
            <a:r>
              <a:rPr kumimoji="0" lang="zh-CN" altLang="en-US" sz="1800" i="0" u="none" strike="noStrike" cap="none" spc="0" normalizeH="0" baseline="0" dirty="0" smtClean="0">
                <a:solidFill>
                  <a:srgbClr val="0070C0"/>
                </a:solidFill>
                <a:latin typeface="微软雅黑" panose="020B0503020204020204" pitchFamily="34" charset="-122"/>
                <a:ea typeface="微软雅黑" panose="020B0503020204020204" pitchFamily="34" charset="-122"/>
                <a:sym typeface="+mn-lt"/>
              </a:rPr>
              <a:t>请求体参数</a:t>
            </a:r>
            <a:r>
              <a:rPr kumimoji="0" lang="zh-CN" altLang="en-US" sz="1800" i="0" u="none" strike="noStrike" cap="none" spc="0" normalizeH="0" baseline="0" dirty="0" smtClean="0">
                <a:solidFill>
                  <a:schemeClr val="tx1">
                    <a:lumMod val="75000"/>
                    <a:lumOff val="25000"/>
                  </a:schemeClr>
                </a:solidFill>
                <a:latin typeface="微软雅黑" panose="020B0503020204020204" pitchFamily="34" charset="-122"/>
                <a:ea typeface="微软雅黑" panose="020B0503020204020204" pitchFamily="34" charset="-122"/>
                <a:sym typeface="+mn-lt"/>
              </a:rPr>
              <a:t>：number，11位手机号，如13012345678。</a:t>
            </a:r>
            <a:endParaRPr kumimoji="0" lang="zh-CN" altLang="en-US" sz="1800" i="0" u="none" strike="noStrike" cap="none" spc="0" normalizeH="0" baseline="0" dirty="0" smtClean="0">
              <a:solidFill>
                <a:schemeClr val="tx1">
                  <a:lumMod val="75000"/>
                  <a:lumOff val="25000"/>
                </a:schemeClr>
              </a:solidFill>
              <a:latin typeface="微软雅黑" panose="020B0503020204020204" pitchFamily="34" charset="-122"/>
              <a:ea typeface="微软雅黑" panose="020B0503020204020204" pitchFamily="34" charset="-122"/>
              <a:sym typeface="+mn-lt"/>
            </a:endParaRPr>
          </a:p>
        </p:txBody>
      </p:sp>
      <p:sp>
        <p:nvSpPr>
          <p:cNvPr id="2" name="Title 1"/>
          <p:cNvSpPr txBox="1"/>
          <p:nvPr/>
        </p:nvSpPr>
        <p:spPr>
          <a:xfrm>
            <a:off x="1143691" y="266995"/>
            <a:ext cx="3895536"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sz="2400" b="1" dirty="0">
                <a:solidFill>
                  <a:srgbClr val="595959"/>
                </a:solidFill>
                <a:latin typeface="微软雅黑" panose="020B0503020204020204" pitchFamily="34" charset="-122"/>
                <a:ea typeface="微软雅黑" panose="020B0503020204020204" pitchFamily="34" charset="-122"/>
                <a:cs typeface="+mn-ea"/>
                <a:sym typeface="+mn-lt"/>
              </a:rPr>
              <a:t>4.4.3	Postman参数化</a:t>
            </a:r>
            <a:endParaRPr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p14:dur="0" advTm="3000"/>
    </mc:Choice>
    <mc:Fallback>
      <p:transition advTm="3000"/>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1"/>
          <p:cNvSpPr txBox="1"/>
          <p:nvPr>
            <p:custDataLst>
              <p:tags r:id="rId1"/>
            </p:custDataLst>
          </p:nvPr>
        </p:nvSpPr>
        <p:spPr>
          <a:xfrm>
            <a:off x="1343025" y="981710"/>
            <a:ext cx="9795510" cy="506730"/>
          </a:xfrm>
          <a:prstGeom prst="rect">
            <a:avLst/>
          </a:prstGeom>
          <a:noFill/>
          <a:ln>
            <a:noFill/>
          </a:ln>
        </p:spPr>
        <p:txBody>
          <a:bodyPr wrap="square" rtlCol="0">
            <a:spAutoFit/>
          </a:bodyPr>
          <a:lstStyle/>
          <a:p>
            <a:pPr marL="0" marR="0" lvl="0" algn="l" defTabSz="457200" eaLnBrk="1" fontAlgn="auto" latinLnBrk="0" hangingPunct="1">
              <a:lnSpc>
                <a:spcPct val="150000"/>
              </a:lnSpc>
              <a:spcBef>
                <a:spcPts val="0"/>
              </a:spcBef>
              <a:spcAft>
                <a:spcPts val="0"/>
              </a:spcAft>
              <a:buClrTx/>
              <a:buSzTx/>
              <a:buFontTx/>
              <a:buNone/>
              <a:defRPr/>
            </a:pPr>
            <a:r>
              <a:rPr kumimoji="0" lang="zh-CN" altLang="en-US" sz="1800" i="0" u="none" strike="noStrike" cap="none" spc="0" normalizeH="0" baseline="0" dirty="0" smtClean="0">
                <a:solidFill>
                  <a:srgbClr val="0070C0"/>
                </a:solidFill>
                <a:latin typeface="微软雅黑" panose="020B0503020204020204" pitchFamily="34" charset="-122"/>
                <a:ea typeface="微软雅黑" panose="020B0503020204020204" pitchFamily="34" charset="-122"/>
                <a:sym typeface="+mn-lt"/>
              </a:rPr>
              <a:t>手机号运营商接口的请求信息</a:t>
            </a:r>
            <a:r>
              <a:rPr kumimoji="0" lang="zh-CN" altLang="en-US" sz="1800" i="0" u="none" strike="noStrike" cap="none" spc="0" normalizeH="0" baseline="0" dirty="0" smtClean="0">
                <a:solidFill>
                  <a:schemeClr val="tx1">
                    <a:lumMod val="75000"/>
                    <a:lumOff val="25000"/>
                  </a:schemeClr>
                </a:solidFill>
                <a:latin typeface="微软雅黑" panose="020B0503020204020204" pitchFamily="34" charset="-122"/>
                <a:ea typeface="微软雅黑" panose="020B0503020204020204" pitchFamily="34" charset="-122"/>
                <a:sym typeface="+mn-lt"/>
              </a:rPr>
              <a:t>如下图所示。</a:t>
            </a:r>
            <a:endParaRPr kumimoji="0" lang="zh-CN" altLang="en-US" sz="1800" i="0" u="none" strike="noStrike" cap="none" spc="0" normalizeH="0" baseline="0" dirty="0" smtClean="0">
              <a:solidFill>
                <a:schemeClr val="tx1">
                  <a:lumMod val="75000"/>
                  <a:lumOff val="25000"/>
                </a:schemeClr>
              </a:solidFill>
              <a:latin typeface="微软雅黑" panose="020B0503020204020204" pitchFamily="34" charset="-122"/>
              <a:ea typeface="微软雅黑" panose="020B0503020204020204" pitchFamily="34" charset="-122"/>
              <a:sym typeface="+mn-lt"/>
            </a:endParaRPr>
          </a:p>
        </p:txBody>
      </p:sp>
      <p:sp>
        <p:nvSpPr>
          <p:cNvPr id="2" name="Title 1"/>
          <p:cNvSpPr txBox="1"/>
          <p:nvPr/>
        </p:nvSpPr>
        <p:spPr>
          <a:xfrm>
            <a:off x="1143691" y="266995"/>
            <a:ext cx="3895536"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sz="2400" b="1" dirty="0">
                <a:solidFill>
                  <a:srgbClr val="595959"/>
                </a:solidFill>
                <a:latin typeface="微软雅黑" panose="020B0503020204020204" pitchFamily="34" charset="-122"/>
                <a:ea typeface="微软雅黑" panose="020B0503020204020204" pitchFamily="34" charset="-122"/>
                <a:cs typeface="+mn-ea"/>
                <a:sym typeface="+mn-lt"/>
              </a:rPr>
              <a:t>4.4.3	Postman参数化</a:t>
            </a:r>
            <a:endParaRPr sz="2400" b="1" dirty="0">
              <a:solidFill>
                <a:srgbClr val="595959"/>
              </a:solidFill>
              <a:latin typeface="微软雅黑" panose="020B0503020204020204" pitchFamily="34" charset="-122"/>
              <a:ea typeface="微软雅黑" panose="020B0503020204020204" pitchFamily="34" charset="-122"/>
              <a:cs typeface="+mn-ea"/>
              <a:sym typeface="+mn-lt"/>
            </a:endParaRPr>
          </a:p>
        </p:txBody>
      </p:sp>
      <p:pic>
        <p:nvPicPr>
          <p:cNvPr id="3" name="图片 2" descr="777"/>
          <p:cNvPicPr>
            <a:picLocks noChangeAspect="1"/>
          </p:cNvPicPr>
          <p:nvPr/>
        </p:nvPicPr>
        <p:blipFill>
          <a:blip r:embed="rId2"/>
          <a:stretch>
            <a:fillRect/>
          </a:stretch>
        </p:blipFill>
        <p:spPr>
          <a:xfrm>
            <a:off x="1127125" y="1773555"/>
            <a:ext cx="10264775" cy="3978275"/>
          </a:xfrm>
          <a:prstGeom prst="rect">
            <a:avLst/>
          </a:prstGeom>
          <a:ln>
            <a:solidFill>
              <a:schemeClr val="bg1">
                <a:lumMod val="65000"/>
              </a:schemeClr>
            </a:solidFill>
          </a:ln>
        </p:spPr>
      </p:pic>
    </p:spTree>
  </p:cSld>
  <p:clrMapOvr>
    <a:masterClrMapping/>
  </p:clrMapOvr>
  <mc:AlternateContent xmlns:mc="http://schemas.openxmlformats.org/markup-compatibility/2006">
    <mc:Choice xmlns:p14="http://schemas.microsoft.com/office/powerpoint/2010/main" Requires="p14">
      <p:transition p14:dur="0" advTm="3000"/>
    </mc:Choice>
    <mc:Fallback>
      <p:transition advTm="3000"/>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1"/>
          <p:cNvSpPr txBox="1"/>
          <p:nvPr>
            <p:custDataLst>
              <p:tags r:id="rId1"/>
            </p:custDataLst>
          </p:nvPr>
        </p:nvSpPr>
        <p:spPr>
          <a:xfrm>
            <a:off x="1343025" y="981710"/>
            <a:ext cx="9795510" cy="506730"/>
          </a:xfrm>
          <a:prstGeom prst="rect">
            <a:avLst/>
          </a:prstGeom>
          <a:noFill/>
          <a:ln>
            <a:noFill/>
          </a:ln>
        </p:spPr>
        <p:txBody>
          <a:bodyPr wrap="square" rtlCol="0">
            <a:spAutoFit/>
          </a:bodyPr>
          <a:lstStyle/>
          <a:p>
            <a:pPr marL="0" marR="0" lvl="0" algn="l" defTabSz="457200" eaLnBrk="1" fontAlgn="auto" latinLnBrk="0" hangingPunct="1">
              <a:lnSpc>
                <a:spcPct val="150000"/>
              </a:lnSpc>
              <a:spcBef>
                <a:spcPts val="0"/>
              </a:spcBef>
              <a:spcAft>
                <a:spcPts val="0"/>
              </a:spcAft>
              <a:buClrTx/>
              <a:buSzTx/>
              <a:buFontTx/>
              <a:buNone/>
              <a:defRPr/>
            </a:pPr>
            <a:r>
              <a:rPr kumimoji="0" lang="zh-CN" altLang="en-US" sz="1800" i="0" u="none" strike="noStrike" cap="none" spc="0" normalizeH="0" baseline="0" dirty="0" smtClean="0">
                <a:solidFill>
                  <a:srgbClr val="0070C0"/>
                </a:solidFill>
                <a:latin typeface="微软雅黑" panose="020B0503020204020204" pitchFamily="34" charset="-122"/>
                <a:ea typeface="微软雅黑" panose="020B0503020204020204" pitchFamily="34" charset="-122"/>
                <a:sym typeface="+mn-lt"/>
              </a:rPr>
              <a:t>手机号运营商接口的响应结果</a:t>
            </a:r>
            <a:r>
              <a:rPr kumimoji="0" lang="zh-CN" altLang="en-US" sz="1800" i="0" u="none" strike="noStrike" cap="none" spc="0" normalizeH="0" baseline="0" dirty="0" smtClean="0">
                <a:solidFill>
                  <a:schemeClr val="tx1">
                    <a:lumMod val="75000"/>
                    <a:lumOff val="25000"/>
                  </a:schemeClr>
                </a:solidFill>
                <a:latin typeface="微软雅黑" panose="020B0503020204020204" pitchFamily="34" charset="-122"/>
                <a:ea typeface="微软雅黑" panose="020B0503020204020204" pitchFamily="34" charset="-122"/>
                <a:sym typeface="+mn-lt"/>
              </a:rPr>
              <a:t>如下图所示。</a:t>
            </a:r>
            <a:endParaRPr kumimoji="0" lang="zh-CN" altLang="en-US" sz="1800" i="0" u="none" strike="noStrike" cap="none" spc="0" normalizeH="0" baseline="0" dirty="0" smtClean="0">
              <a:solidFill>
                <a:schemeClr val="tx1">
                  <a:lumMod val="75000"/>
                  <a:lumOff val="25000"/>
                </a:schemeClr>
              </a:solidFill>
              <a:latin typeface="微软雅黑" panose="020B0503020204020204" pitchFamily="34" charset="-122"/>
              <a:ea typeface="微软雅黑" panose="020B0503020204020204" pitchFamily="34" charset="-122"/>
              <a:sym typeface="+mn-lt"/>
            </a:endParaRPr>
          </a:p>
        </p:txBody>
      </p:sp>
      <p:sp>
        <p:nvSpPr>
          <p:cNvPr id="2" name="Title 1"/>
          <p:cNvSpPr txBox="1"/>
          <p:nvPr/>
        </p:nvSpPr>
        <p:spPr>
          <a:xfrm>
            <a:off x="1143691" y="266995"/>
            <a:ext cx="3895536"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sz="2400" b="1" dirty="0">
                <a:solidFill>
                  <a:srgbClr val="595959"/>
                </a:solidFill>
                <a:latin typeface="微软雅黑" panose="020B0503020204020204" pitchFamily="34" charset="-122"/>
                <a:ea typeface="微软雅黑" panose="020B0503020204020204" pitchFamily="34" charset="-122"/>
                <a:cs typeface="+mn-ea"/>
                <a:sym typeface="+mn-lt"/>
              </a:rPr>
              <a:t>4.4.3	Postman参数化</a:t>
            </a:r>
            <a:endParaRPr sz="2400" b="1" dirty="0">
              <a:solidFill>
                <a:srgbClr val="595959"/>
              </a:solidFill>
              <a:latin typeface="微软雅黑" panose="020B0503020204020204" pitchFamily="34" charset="-122"/>
              <a:ea typeface="微软雅黑" panose="020B0503020204020204" pitchFamily="34" charset="-122"/>
              <a:cs typeface="+mn-ea"/>
              <a:sym typeface="+mn-lt"/>
            </a:endParaRPr>
          </a:p>
        </p:txBody>
      </p:sp>
      <p:pic>
        <p:nvPicPr>
          <p:cNvPr id="4" name="图片 3" descr="888"/>
          <p:cNvPicPr>
            <a:picLocks noChangeAspect="1"/>
          </p:cNvPicPr>
          <p:nvPr/>
        </p:nvPicPr>
        <p:blipFill>
          <a:blip r:embed="rId2"/>
          <a:stretch>
            <a:fillRect/>
          </a:stretch>
        </p:blipFill>
        <p:spPr>
          <a:xfrm>
            <a:off x="1774825" y="1557655"/>
            <a:ext cx="8649335" cy="4907280"/>
          </a:xfrm>
          <a:prstGeom prst="rect">
            <a:avLst/>
          </a:prstGeom>
          <a:ln>
            <a:solidFill>
              <a:schemeClr val="bg1">
                <a:lumMod val="65000"/>
              </a:schemeClr>
            </a:solidFill>
          </a:ln>
        </p:spPr>
      </p:pic>
    </p:spTree>
  </p:cSld>
  <p:clrMapOvr>
    <a:masterClrMapping/>
  </p:clrMapOvr>
  <mc:AlternateContent xmlns:mc="http://schemas.openxmlformats.org/markup-compatibility/2006">
    <mc:Choice xmlns:p14="http://schemas.microsoft.com/office/powerpoint/2010/main" Requires="p14">
      <p:transition p14:dur="0" advTm="3000"/>
    </mc:Choice>
    <mc:Fallback>
      <p:transition advTm="3000"/>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p:nvPr/>
        </p:nvSpPr>
        <p:spPr>
          <a:xfrm>
            <a:off x="1143691" y="266995"/>
            <a:ext cx="3895536"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4.1</a:t>
            </a:r>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 </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接口测试简介</a:t>
            </a:r>
            <a:endParaRPr lang="zh-CN" altLang="en-US"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15" name="原创设计师QQ598969553          _10"/>
          <p:cNvSpPr/>
          <p:nvPr/>
        </p:nvSpPr>
        <p:spPr>
          <a:xfrm>
            <a:off x="1356116" y="1701794"/>
            <a:ext cx="9923089" cy="3000821"/>
          </a:xfrm>
          <a:prstGeom prst="rect">
            <a:avLst/>
          </a:prstGeom>
        </p:spPr>
        <p:txBody>
          <a:bodyPr wrap="square">
            <a:spAutoFit/>
          </a:bodyPr>
          <a:lstStyle/>
          <a:p>
            <a:pPr lvl="0" algn="l">
              <a:lnSpc>
                <a:spcPct val="150000"/>
              </a:lnSpc>
            </a:pPr>
            <a:r>
              <a:rPr lang="zh-CN" altLang="en-US" sz="1800" dirty="0">
                <a:solidFill>
                  <a:srgbClr val="595959"/>
                </a:solidFill>
                <a:latin typeface="微软雅黑" panose="020B0503020204020204" pitchFamily="34" charset="-122"/>
                <a:ea typeface="微软雅黑" panose="020B0503020204020204" pitchFamily="34" charset="-122"/>
                <a:sym typeface="+mn-lt"/>
              </a:rPr>
              <a:t>测试人员使用</a:t>
            </a:r>
            <a:r>
              <a:rPr lang="zh-CN" altLang="en-US" sz="1800" dirty="0">
                <a:solidFill>
                  <a:srgbClr val="0070C0"/>
                </a:solidFill>
                <a:latin typeface="微软雅黑" panose="020B0503020204020204" pitchFamily="34" charset="-122"/>
                <a:ea typeface="微软雅黑" panose="020B0503020204020204" pitchFamily="34" charset="-122"/>
                <a:sym typeface="+mn-lt"/>
              </a:rPr>
              <a:t>Java</a:t>
            </a:r>
            <a:r>
              <a:rPr lang="zh-CN" altLang="en-US" sz="1800" dirty="0">
                <a:solidFill>
                  <a:srgbClr val="595959"/>
                </a:solidFill>
                <a:latin typeface="微软雅黑" panose="020B0503020204020204" pitchFamily="34" charset="-122"/>
                <a:ea typeface="微软雅黑" panose="020B0503020204020204" pitchFamily="34" charset="-122"/>
                <a:sym typeface="+mn-lt"/>
              </a:rPr>
              <a:t>、</a:t>
            </a:r>
            <a:r>
              <a:rPr lang="zh-CN" altLang="en-US" sz="1800" dirty="0">
                <a:solidFill>
                  <a:srgbClr val="0070C0"/>
                </a:solidFill>
                <a:latin typeface="微软雅黑" panose="020B0503020204020204" pitchFamily="34" charset="-122"/>
                <a:ea typeface="微软雅黑" panose="020B0503020204020204" pitchFamily="34" charset="-122"/>
                <a:sym typeface="+mn-lt"/>
              </a:rPr>
              <a:t>Python</a:t>
            </a:r>
            <a:r>
              <a:rPr lang="zh-CN" altLang="en-US" sz="1800" dirty="0">
                <a:solidFill>
                  <a:srgbClr val="595959"/>
                </a:solidFill>
                <a:latin typeface="微软雅黑" panose="020B0503020204020204" pitchFamily="34" charset="-122"/>
                <a:ea typeface="微软雅黑" panose="020B0503020204020204" pitchFamily="34" charset="-122"/>
                <a:sym typeface="+mn-lt"/>
              </a:rPr>
              <a:t>等语言编写代码也可以实现接口测试，在使用Java语言编写接口测试的代码时，通常需要结合</a:t>
            </a:r>
            <a:r>
              <a:rPr lang="zh-CN" altLang="en-US" sz="1800" dirty="0">
                <a:solidFill>
                  <a:srgbClr val="0070C0"/>
                </a:solidFill>
                <a:latin typeface="微软雅黑" panose="020B0503020204020204" pitchFamily="34" charset="-122"/>
                <a:ea typeface="微软雅黑" panose="020B0503020204020204" pitchFamily="34" charset="-122"/>
                <a:sym typeface="+mn-lt"/>
              </a:rPr>
              <a:t>HttpClient技术</a:t>
            </a:r>
            <a:r>
              <a:rPr lang="zh-CN" altLang="en-US" sz="1800" dirty="0">
                <a:solidFill>
                  <a:srgbClr val="595959"/>
                </a:solidFill>
                <a:latin typeface="微软雅黑" panose="020B0503020204020204" pitchFamily="34" charset="-122"/>
                <a:ea typeface="微软雅黑" panose="020B0503020204020204" pitchFamily="34" charset="-122"/>
                <a:sym typeface="+mn-lt"/>
              </a:rPr>
              <a:t>；在使用Python语言编写接口测试的代码时，通常需要结合</a:t>
            </a:r>
            <a:r>
              <a:rPr lang="zh-CN" altLang="en-US" sz="1800" dirty="0">
                <a:solidFill>
                  <a:srgbClr val="0070C0"/>
                </a:solidFill>
                <a:latin typeface="微软雅黑" panose="020B0503020204020204" pitchFamily="34" charset="-122"/>
                <a:ea typeface="微软雅黑" panose="020B0503020204020204" pitchFamily="34" charset="-122"/>
                <a:sym typeface="+mn-lt"/>
              </a:rPr>
              <a:t>Request</a:t>
            </a:r>
            <a:r>
              <a:rPr lang="zh-CN" altLang="en-US" sz="1800">
                <a:solidFill>
                  <a:srgbClr val="0070C0"/>
                </a:solidFill>
                <a:latin typeface="微软雅黑" panose="020B0503020204020204" pitchFamily="34" charset="-122"/>
                <a:ea typeface="微软雅黑" panose="020B0503020204020204" pitchFamily="34" charset="-122"/>
                <a:sym typeface="+mn-lt"/>
              </a:rPr>
              <a:t>框架</a:t>
            </a:r>
            <a:r>
              <a:rPr lang="zh-CN" altLang="en-US" sz="1800" smtClean="0">
                <a:solidFill>
                  <a:srgbClr val="595959"/>
                </a:solidFill>
                <a:latin typeface="微软雅黑" panose="020B0503020204020204" pitchFamily="34" charset="-122"/>
                <a:ea typeface="微软雅黑" panose="020B0503020204020204" pitchFamily="34" charset="-122"/>
                <a:sym typeface="+mn-lt"/>
              </a:rPr>
              <a:t>。</a:t>
            </a:r>
            <a:endParaRPr lang="en-US" altLang="zh-CN" sz="1800" smtClean="0">
              <a:solidFill>
                <a:srgbClr val="595959"/>
              </a:solidFill>
              <a:latin typeface="微软雅黑" panose="020B0503020204020204" pitchFamily="34" charset="-122"/>
              <a:ea typeface="微软雅黑" panose="020B0503020204020204" pitchFamily="34" charset="-122"/>
              <a:sym typeface="+mn-lt"/>
            </a:endParaRPr>
          </a:p>
          <a:p>
            <a:pPr lvl="0" algn="l">
              <a:lnSpc>
                <a:spcPct val="150000"/>
              </a:lnSpc>
            </a:pPr>
            <a:endParaRPr lang="en-US" altLang="zh-CN" sz="1800">
              <a:solidFill>
                <a:srgbClr val="595959"/>
              </a:solidFill>
              <a:latin typeface="微软雅黑" panose="020B0503020204020204" pitchFamily="34" charset="-122"/>
              <a:ea typeface="微软雅黑" panose="020B0503020204020204" pitchFamily="34" charset="-122"/>
              <a:sym typeface="+mn-lt"/>
            </a:endParaRPr>
          </a:p>
          <a:p>
            <a:pPr lvl="0" algn="l">
              <a:lnSpc>
                <a:spcPct val="150000"/>
              </a:lnSpc>
            </a:pPr>
            <a:r>
              <a:rPr lang="zh-CN" altLang="en-US" sz="1800" smtClean="0">
                <a:solidFill>
                  <a:srgbClr val="595959"/>
                </a:solidFill>
                <a:latin typeface="微软雅黑" panose="020B0503020204020204" pitchFamily="34" charset="-122"/>
                <a:ea typeface="微软雅黑" panose="020B0503020204020204" pitchFamily="34" charset="-122"/>
                <a:sym typeface="+mn-lt"/>
              </a:rPr>
              <a:t>虽然</a:t>
            </a:r>
            <a:r>
              <a:rPr lang="zh-CN" altLang="en-US" sz="1800" dirty="0">
                <a:solidFill>
                  <a:srgbClr val="595959"/>
                </a:solidFill>
                <a:latin typeface="微软雅黑" panose="020B0503020204020204" pitchFamily="34" charset="-122"/>
                <a:ea typeface="微软雅黑" panose="020B0503020204020204" pitchFamily="34" charset="-122"/>
                <a:sym typeface="+mn-lt"/>
              </a:rPr>
              <a:t>通过代码实现接口测试的方式能够让测试人员与开发人员使用相同的技术栈</a:t>
            </a:r>
            <a:r>
              <a:rPr lang="zh-CN" altLang="en-US" sz="1800">
                <a:solidFill>
                  <a:srgbClr val="595959"/>
                </a:solidFill>
                <a:latin typeface="微软雅黑" panose="020B0503020204020204" pitchFamily="34" charset="-122"/>
                <a:ea typeface="微软雅黑" panose="020B0503020204020204" pitchFamily="34" charset="-122"/>
                <a:sym typeface="+mn-lt"/>
              </a:rPr>
              <a:t>，</a:t>
            </a:r>
            <a:r>
              <a:rPr lang="zh-CN" altLang="en-US" sz="1800" smtClean="0">
                <a:solidFill>
                  <a:srgbClr val="595959"/>
                </a:solidFill>
                <a:latin typeface="微软雅黑" panose="020B0503020204020204" pitchFamily="34" charset="-122"/>
                <a:ea typeface="微软雅黑" panose="020B0503020204020204" pitchFamily="34" charset="-122"/>
                <a:sym typeface="+mn-lt"/>
              </a:rPr>
              <a:t>更好地对接</a:t>
            </a:r>
            <a:r>
              <a:rPr lang="zh-CN" altLang="en-US" sz="1800" dirty="0">
                <a:solidFill>
                  <a:srgbClr val="595959"/>
                </a:solidFill>
                <a:latin typeface="微软雅黑" panose="020B0503020204020204" pitchFamily="34" charset="-122"/>
                <a:ea typeface="微软雅黑" panose="020B0503020204020204" pitchFamily="34" charset="-122"/>
                <a:sym typeface="+mn-lt"/>
              </a:rPr>
              <a:t>测试流程，但是这种方式要求测试人员具备一定的编程能力，对于编程能力弱的测试人员而言难度较大。</a:t>
            </a:r>
            <a:endParaRPr lang="zh-CN" altLang="en-US" sz="1800" dirty="0">
              <a:solidFill>
                <a:srgbClr val="595959"/>
              </a:solidFill>
              <a:latin typeface="微软雅黑" panose="020B0503020204020204" pitchFamily="34" charset="-122"/>
              <a:ea typeface="微软雅黑" panose="020B0503020204020204" pitchFamily="34" charset="-122"/>
              <a:sym typeface="+mn-lt"/>
            </a:endParaRPr>
          </a:p>
        </p:txBody>
      </p:sp>
      <p:sp>
        <p:nvSpPr>
          <p:cNvPr id="10" name="矩形 9"/>
          <p:cNvSpPr/>
          <p:nvPr/>
        </p:nvSpPr>
        <p:spPr>
          <a:xfrm>
            <a:off x="1343206" y="1157898"/>
            <a:ext cx="2701381" cy="369332"/>
          </a:xfrm>
          <a:prstGeom prst="rect">
            <a:avLst/>
          </a:prstGeom>
        </p:spPr>
        <p:txBody>
          <a:bodyPr wrap="none">
            <a:spAutoFit/>
          </a:bodyPr>
          <a:lstStyle/>
          <a:p>
            <a:r>
              <a:rPr lang="en-US" altLang="zh-CN" sz="1800" b="1">
                <a:solidFill>
                  <a:srgbClr val="595959"/>
                </a:solidFill>
                <a:latin typeface="微软雅黑" panose="020B0503020204020204" pitchFamily="34" charset="-122"/>
                <a:ea typeface="微软雅黑" panose="020B0503020204020204" pitchFamily="34" charset="-122"/>
              </a:rPr>
              <a:t>2</a:t>
            </a:r>
            <a:r>
              <a:rPr lang="en-US" altLang="zh-CN" sz="1800" b="1" smtClean="0">
                <a:solidFill>
                  <a:srgbClr val="595959"/>
                </a:solidFill>
                <a:latin typeface="微软雅黑" panose="020B0503020204020204" pitchFamily="34" charset="-122"/>
                <a:ea typeface="微软雅黑" panose="020B0503020204020204" pitchFamily="34" charset="-122"/>
              </a:rPr>
              <a:t>.</a:t>
            </a:r>
            <a:r>
              <a:rPr lang="zh-CN" altLang="en-US" sz="1800" b="1" smtClean="0">
                <a:solidFill>
                  <a:srgbClr val="595959"/>
                </a:solidFill>
                <a:latin typeface="微软雅黑" panose="020B0503020204020204" pitchFamily="34" charset="-122"/>
                <a:ea typeface="微软雅黑" panose="020B0503020204020204" pitchFamily="34" charset="-122"/>
              </a:rPr>
              <a:t>通过代码实现接口测试</a:t>
            </a:r>
            <a:endParaRPr lang="zh-CN" altLang="en-US" sz="1800" b="1">
              <a:solidFill>
                <a:srgbClr val="595959"/>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1"/>
          <p:cNvSpPr txBox="1"/>
          <p:nvPr>
            <p:custDataLst>
              <p:tags r:id="rId1"/>
            </p:custDataLst>
          </p:nvPr>
        </p:nvSpPr>
        <p:spPr>
          <a:xfrm>
            <a:off x="1343025" y="981710"/>
            <a:ext cx="9795510" cy="506730"/>
          </a:xfrm>
          <a:prstGeom prst="rect">
            <a:avLst/>
          </a:prstGeom>
          <a:noFill/>
          <a:ln>
            <a:noFill/>
          </a:ln>
        </p:spPr>
        <p:txBody>
          <a:bodyPr wrap="square" rtlCol="0">
            <a:spAutoFit/>
          </a:bodyPr>
          <a:lstStyle/>
          <a:p>
            <a:pPr marL="0" marR="0" lvl="0" algn="l" defTabSz="457200" eaLnBrk="1" fontAlgn="auto" latinLnBrk="0" hangingPunct="1">
              <a:lnSpc>
                <a:spcPct val="150000"/>
              </a:lnSpc>
              <a:spcBef>
                <a:spcPts val="0"/>
              </a:spcBef>
              <a:spcAft>
                <a:spcPts val="0"/>
              </a:spcAft>
              <a:buClrTx/>
              <a:buSzTx/>
              <a:buFontTx/>
              <a:buNone/>
              <a:defRPr/>
            </a:pPr>
            <a:r>
              <a:rPr kumimoji="0" lang="zh-CN" altLang="en-US" sz="1800" i="0" u="none" strike="noStrike" cap="none" spc="0" normalizeH="0" baseline="0" dirty="0" smtClean="0">
                <a:solidFill>
                  <a:srgbClr val="0070C0"/>
                </a:solidFill>
                <a:latin typeface="微软雅黑" panose="020B0503020204020204" pitchFamily="34" charset="-122"/>
                <a:ea typeface="微软雅黑" panose="020B0503020204020204" pitchFamily="34" charset="-122"/>
                <a:sym typeface="+mn-lt"/>
              </a:rPr>
              <a:t>JSON格式的响应结果</a:t>
            </a:r>
            <a:r>
              <a:rPr kumimoji="0" lang="zh-CN" altLang="en-US" sz="1800" i="0" u="none" strike="noStrike" cap="none" spc="0" normalizeH="0" baseline="0" dirty="0" smtClean="0">
                <a:solidFill>
                  <a:schemeClr val="tx1">
                    <a:lumMod val="75000"/>
                    <a:lumOff val="25000"/>
                  </a:schemeClr>
                </a:solidFill>
                <a:latin typeface="微软雅黑" panose="020B0503020204020204" pitchFamily="34" charset="-122"/>
                <a:ea typeface="微软雅黑" panose="020B0503020204020204" pitchFamily="34" charset="-122"/>
                <a:sym typeface="+mn-lt"/>
              </a:rPr>
              <a:t>如下图所示。</a:t>
            </a:r>
            <a:endParaRPr kumimoji="0" lang="zh-CN" altLang="en-US" sz="1800" i="0" u="none" strike="noStrike" cap="none" spc="0" normalizeH="0" baseline="0" dirty="0" smtClean="0">
              <a:solidFill>
                <a:schemeClr val="tx1">
                  <a:lumMod val="75000"/>
                  <a:lumOff val="25000"/>
                </a:schemeClr>
              </a:solidFill>
              <a:latin typeface="微软雅黑" panose="020B0503020204020204" pitchFamily="34" charset="-122"/>
              <a:ea typeface="微软雅黑" panose="020B0503020204020204" pitchFamily="34" charset="-122"/>
              <a:sym typeface="+mn-lt"/>
            </a:endParaRPr>
          </a:p>
        </p:txBody>
      </p:sp>
      <p:sp>
        <p:nvSpPr>
          <p:cNvPr id="2" name="Title 1"/>
          <p:cNvSpPr txBox="1"/>
          <p:nvPr/>
        </p:nvSpPr>
        <p:spPr>
          <a:xfrm>
            <a:off x="1143691" y="266995"/>
            <a:ext cx="3895536"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sz="2400" b="1" dirty="0">
                <a:solidFill>
                  <a:srgbClr val="595959"/>
                </a:solidFill>
                <a:latin typeface="微软雅黑" panose="020B0503020204020204" pitchFamily="34" charset="-122"/>
                <a:ea typeface="微软雅黑" panose="020B0503020204020204" pitchFamily="34" charset="-122"/>
                <a:cs typeface="+mn-ea"/>
                <a:sym typeface="+mn-lt"/>
              </a:rPr>
              <a:t>4.4.3	Postman参数化</a:t>
            </a:r>
            <a:endParaRPr sz="2400" b="1" dirty="0">
              <a:solidFill>
                <a:srgbClr val="595959"/>
              </a:solidFill>
              <a:latin typeface="微软雅黑" panose="020B0503020204020204" pitchFamily="34" charset="-122"/>
              <a:ea typeface="微软雅黑" panose="020B0503020204020204" pitchFamily="34" charset="-122"/>
              <a:cs typeface="+mn-ea"/>
              <a:sym typeface="+mn-lt"/>
            </a:endParaRPr>
          </a:p>
        </p:txBody>
      </p:sp>
      <p:pic>
        <p:nvPicPr>
          <p:cNvPr id="3" name="图片 2" descr="999"/>
          <p:cNvPicPr>
            <a:picLocks noChangeAspect="1"/>
          </p:cNvPicPr>
          <p:nvPr/>
        </p:nvPicPr>
        <p:blipFill>
          <a:blip r:embed="rId2"/>
          <a:stretch>
            <a:fillRect/>
          </a:stretch>
        </p:blipFill>
        <p:spPr>
          <a:xfrm>
            <a:off x="2783205" y="1630045"/>
            <a:ext cx="6751320" cy="4826635"/>
          </a:xfrm>
          <a:prstGeom prst="rect">
            <a:avLst/>
          </a:prstGeom>
          <a:ln>
            <a:solidFill>
              <a:schemeClr val="bg1">
                <a:lumMod val="65000"/>
              </a:schemeClr>
            </a:solidFill>
          </a:ln>
        </p:spPr>
      </p:pic>
    </p:spTree>
  </p:cSld>
  <p:clrMapOvr>
    <a:masterClrMapping/>
  </p:clrMapOvr>
  <mc:AlternateContent xmlns:mc="http://schemas.openxmlformats.org/markup-compatibility/2006">
    <mc:Choice xmlns:p14="http://schemas.microsoft.com/office/powerpoint/2010/main" Requires="p14">
      <p:transition p14:dur="0" advTm="3000"/>
    </mc:Choice>
    <mc:Fallback>
      <p:transition advTm="3000"/>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1"/>
          <p:cNvSpPr txBox="1"/>
          <p:nvPr>
            <p:custDataLst>
              <p:tags r:id="rId1"/>
            </p:custDataLst>
          </p:nvPr>
        </p:nvSpPr>
        <p:spPr>
          <a:xfrm>
            <a:off x="942340" y="909320"/>
            <a:ext cx="5339080" cy="4661535"/>
          </a:xfrm>
          <a:prstGeom prst="rect">
            <a:avLst/>
          </a:prstGeom>
          <a:noFill/>
          <a:ln>
            <a:noFill/>
          </a:ln>
        </p:spPr>
        <p:txBody>
          <a:bodyPr wrap="square" rtlCol="0">
            <a:spAutoFit/>
          </a:bodyPr>
          <a:lstStyle/>
          <a:p>
            <a:pPr marL="0" marR="0" lvl="0" algn="l" defTabSz="457200" eaLnBrk="1" fontAlgn="auto" latinLnBrk="0" hangingPunct="1">
              <a:lnSpc>
                <a:spcPct val="150000"/>
              </a:lnSpc>
              <a:spcBef>
                <a:spcPts val="0"/>
              </a:spcBef>
              <a:spcAft>
                <a:spcPts val="0"/>
              </a:spcAft>
              <a:buClrTx/>
              <a:buSzTx/>
              <a:buFontTx/>
              <a:buNone/>
              <a:defRPr/>
            </a:pPr>
            <a:r>
              <a:rPr kumimoji="0" lang="zh-CN" altLang="en-US" sz="1800" i="0" u="none" strike="noStrike" cap="none" spc="0" normalizeH="0" baseline="0" dirty="0" smtClean="0">
                <a:solidFill>
                  <a:schemeClr val="tx1">
                    <a:lumMod val="75000"/>
                    <a:lumOff val="25000"/>
                  </a:schemeClr>
                </a:solidFill>
                <a:latin typeface="微软雅黑" panose="020B0503020204020204" pitchFamily="34" charset="-122"/>
                <a:ea typeface="微软雅黑" panose="020B0503020204020204" pitchFamily="34" charset="-122"/>
                <a:sym typeface="+mn-lt"/>
              </a:rPr>
              <a:t>如果需要</a:t>
            </a:r>
            <a:r>
              <a:rPr kumimoji="0" lang="zh-CN" altLang="en-US" sz="1800" i="0" u="none" strike="noStrike" cap="none" spc="0" normalizeH="0" baseline="0" dirty="0" smtClean="0">
                <a:solidFill>
                  <a:srgbClr val="0070C0"/>
                </a:solidFill>
                <a:latin typeface="微软雅黑" panose="020B0503020204020204" pitchFamily="34" charset="-122"/>
                <a:ea typeface="微软雅黑" panose="020B0503020204020204" pitchFamily="34" charset="-122"/>
                <a:sym typeface="+mn-lt"/>
              </a:rPr>
              <a:t>测试多个手机号</a:t>
            </a:r>
            <a:r>
              <a:rPr kumimoji="0" lang="zh-CN" altLang="en-US" sz="1800" i="0" u="none" strike="noStrike" cap="none" spc="0" normalizeH="0" baseline="0" dirty="0" smtClean="0">
                <a:solidFill>
                  <a:schemeClr val="tx1">
                    <a:lumMod val="75000"/>
                    <a:lumOff val="25000"/>
                  </a:schemeClr>
                </a:solidFill>
                <a:latin typeface="微软雅黑" panose="020B0503020204020204" pitchFamily="34" charset="-122"/>
                <a:ea typeface="微软雅黑" panose="020B0503020204020204" pitchFamily="34" charset="-122"/>
                <a:sym typeface="+mn-lt"/>
              </a:rPr>
              <a:t>，按照上述接口测试的方法，则需要不断修改请求地址中参数number的值发送请求。为了提高测试的效率，可以使用</a:t>
            </a:r>
            <a:r>
              <a:rPr kumimoji="0" lang="zh-CN" altLang="en-US" sz="1800" i="0" u="none" strike="noStrike" cap="none" spc="0" normalizeH="0" baseline="0" dirty="0" smtClean="0">
                <a:solidFill>
                  <a:srgbClr val="0070C0"/>
                </a:solidFill>
                <a:latin typeface="微软雅黑" panose="020B0503020204020204" pitchFamily="34" charset="-122"/>
                <a:ea typeface="微软雅黑" panose="020B0503020204020204" pitchFamily="34" charset="-122"/>
                <a:sym typeface="+mn-lt"/>
              </a:rPr>
              <a:t>参数化的方式测试多个手机号的运营商</a:t>
            </a:r>
            <a:r>
              <a:rPr kumimoji="0" lang="zh-CN" altLang="en-US" sz="1800" i="0" u="none" strike="noStrike" cap="none" spc="0" normalizeH="0" baseline="0" dirty="0" smtClean="0">
                <a:solidFill>
                  <a:schemeClr val="tx1">
                    <a:lumMod val="75000"/>
                    <a:lumOff val="25000"/>
                  </a:schemeClr>
                </a:solidFill>
                <a:latin typeface="微软雅黑" panose="020B0503020204020204" pitchFamily="34" charset="-122"/>
                <a:ea typeface="微软雅黑" panose="020B0503020204020204" pitchFamily="34" charset="-122"/>
                <a:sym typeface="+mn-lt"/>
              </a:rPr>
              <a:t>。首先新建一个文本文档，并将其命名为mobile_test01，</a:t>
            </a:r>
            <a:r>
              <a:rPr kumimoji="0" lang="zh-CN" altLang="en-US" sz="1800" i="0" u="none" strike="noStrike" cap="none" spc="0" normalizeH="0" baseline="0" dirty="0" smtClean="0">
                <a:solidFill>
                  <a:srgbClr val="0070C0"/>
                </a:solidFill>
                <a:latin typeface="微软雅黑" panose="020B0503020204020204" pitchFamily="34" charset="-122"/>
                <a:ea typeface="微软雅黑" panose="020B0503020204020204" pitchFamily="34" charset="-122"/>
                <a:sym typeface="+mn-lt"/>
              </a:rPr>
              <a:t>mobile_test01.txt文件</a:t>
            </a:r>
            <a:r>
              <a:rPr kumimoji="0" lang="zh-CN" altLang="en-US" sz="1800" i="0" u="none" strike="noStrike" cap="none" spc="0" normalizeH="0" baseline="0" dirty="0" smtClean="0">
                <a:solidFill>
                  <a:schemeClr val="tx1">
                    <a:lumMod val="75000"/>
                    <a:lumOff val="25000"/>
                  </a:schemeClr>
                </a:solidFill>
                <a:latin typeface="微软雅黑" panose="020B0503020204020204" pitchFamily="34" charset="-122"/>
                <a:ea typeface="微软雅黑" panose="020B0503020204020204" pitchFamily="34" charset="-122"/>
                <a:sym typeface="+mn-lt"/>
              </a:rPr>
              <a:t>中的内容如右图所示。</a:t>
            </a:r>
            <a:endParaRPr kumimoji="0" lang="zh-CN" altLang="en-US" sz="1800" i="0" u="none" strike="noStrike" cap="none" spc="0" normalizeH="0" baseline="0" dirty="0" smtClean="0">
              <a:solidFill>
                <a:schemeClr val="tx1">
                  <a:lumMod val="75000"/>
                  <a:lumOff val="25000"/>
                </a:schemeClr>
              </a:solidFill>
              <a:latin typeface="微软雅黑" panose="020B0503020204020204" pitchFamily="34" charset="-122"/>
              <a:ea typeface="微软雅黑" panose="020B0503020204020204" pitchFamily="34" charset="-122"/>
              <a:sym typeface="+mn-lt"/>
            </a:endParaRPr>
          </a:p>
          <a:p>
            <a:pPr marL="0" marR="0" lvl="0" algn="l" defTabSz="457200" eaLnBrk="1" fontAlgn="auto" latinLnBrk="0" hangingPunct="1">
              <a:lnSpc>
                <a:spcPct val="150000"/>
              </a:lnSpc>
              <a:spcBef>
                <a:spcPts val="0"/>
              </a:spcBef>
              <a:spcAft>
                <a:spcPts val="0"/>
              </a:spcAft>
              <a:buClrTx/>
              <a:buSzTx/>
              <a:buFontTx/>
              <a:buNone/>
              <a:defRPr/>
            </a:pPr>
            <a:endParaRPr kumimoji="0" lang="zh-CN" altLang="en-US" sz="1800" i="0" u="none" strike="noStrike" cap="none" spc="0" normalizeH="0" baseline="0" dirty="0" smtClean="0">
              <a:solidFill>
                <a:schemeClr val="tx1">
                  <a:lumMod val="75000"/>
                  <a:lumOff val="25000"/>
                </a:schemeClr>
              </a:solidFill>
              <a:latin typeface="微软雅黑" panose="020B0503020204020204" pitchFamily="34" charset="-122"/>
              <a:ea typeface="微软雅黑" panose="020B0503020204020204" pitchFamily="34" charset="-122"/>
              <a:sym typeface="+mn-lt"/>
            </a:endParaRPr>
          </a:p>
          <a:p>
            <a:pPr marL="0" marR="0" lvl="0" algn="l" defTabSz="457200" eaLnBrk="1" fontAlgn="auto" latinLnBrk="0" hangingPunct="1">
              <a:lnSpc>
                <a:spcPct val="150000"/>
              </a:lnSpc>
              <a:spcBef>
                <a:spcPts val="0"/>
              </a:spcBef>
              <a:spcAft>
                <a:spcPts val="0"/>
              </a:spcAft>
              <a:buClrTx/>
              <a:buSzTx/>
              <a:buFontTx/>
              <a:buNone/>
              <a:defRPr/>
            </a:pPr>
            <a:r>
              <a:rPr kumimoji="0" lang="zh-CN" altLang="en-US" sz="1800" i="0" u="none" strike="noStrike" cap="none" spc="0" normalizeH="0" baseline="0" dirty="0" smtClean="0">
                <a:solidFill>
                  <a:schemeClr val="tx1">
                    <a:lumMod val="75000"/>
                    <a:lumOff val="25000"/>
                  </a:schemeClr>
                </a:solidFill>
                <a:latin typeface="微软雅黑" panose="020B0503020204020204" pitchFamily="34" charset="-122"/>
                <a:ea typeface="微软雅黑" panose="020B0503020204020204" pitchFamily="34" charset="-122"/>
                <a:sym typeface="+mn-lt"/>
              </a:rPr>
              <a:t>将mobile_test01.txt文件的后缀名.txt修改为.csv。单击</a:t>
            </a:r>
            <a:r>
              <a:rPr lang="zh-CN" altLang="en-US" sz="1800" dirty="0" smtClean="0">
                <a:solidFill>
                  <a:schemeClr val="tx1">
                    <a:lumMod val="75000"/>
                    <a:lumOff val="25000"/>
                  </a:schemeClr>
                </a:solidFill>
                <a:latin typeface="微软雅黑" panose="020B0503020204020204" pitchFamily="34" charset="-122"/>
                <a:ea typeface="微软雅黑" panose="020B0503020204020204" pitchFamily="34" charset="-122"/>
                <a:sym typeface="+mn-lt"/>
              </a:rPr>
              <a:t>上图</a:t>
            </a:r>
            <a:r>
              <a:rPr kumimoji="0" lang="zh-CN" altLang="en-US" sz="1800" i="0" u="none" strike="noStrike" cap="none" spc="0" normalizeH="0" baseline="0" dirty="0" smtClean="0">
                <a:solidFill>
                  <a:schemeClr val="tx1">
                    <a:lumMod val="75000"/>
                    <a:lumOff val="25000"/>
                  </a:schemeClr>
                </a:solidFill>
                <a:latin typeface="微软雅黑" panose="020B0503020204020204" pitchFamily="34" charset="-122"/>
                <a:ea typeface="微软雅黑" panose="020B0503020204020204" pitchFamily="34" charset="-122"/>
                <a:sym typeface="+mn-lt"/>
              </a:rPr>
              <a:t>菜单栏中的“文件（F）”选项，会出现一个列表，单击该列表中的“另存为”，会弹出一个</a:t>
            </a:r>
            <a:r>
              <a:rPr kumimoji="0" lang="zh-CN" altLang="en-US" sz="1800" i="0" u="none" strike="noStrike" cap="none" spc="0" normalizeH="0" baseline="0" dirty="0" smtClean="0">
                <a:solidFill>
                  <a:srgbClr val="0070C0"/>
                </a:solidFill>
                <a:latin typeface="微软雅黑" panose="020B0503020204020204" pitchFamily="34" charset="-122"/>
                <a:ea typeface="微软雅黑" panose="020B0503020204020204" pitchFamily="34" charset="-122"/>
                <a:sym typeface="+mn-lt"/>
              </a:rPr>
              <a:t>另存为对话框</a:t>
            </a:r>
            <a:r>
              <a:rPr kumimoji="0" lang="zh-CN" altLang="en-US" sz="1800" i="0" u="none" strike="noStrike" cap="none" spc="0" normalizeH="0" baseline="0" dirty="0" smtClean="0">
                <a:solidFill>
                  <a:schemeClr val="tx1">
                    <a:lumMod val="75000"/>
                    <a:lumOff val="25000"/>
                  </a:schemeClr>
                </a:solidFill>
                <a:latin typeface="微软雅黑" panose="020B0503020204020204" pitchFamily="34" charset="-122"/>
                <a:ea typeface="微软雅黑" panose="020B0503020204020204" pitchFamily="34" charset="-122"/>
                <a:sym typeface="+mn-lt"/>
              </a:rPr>
              <a:t>，如右图所示。</a:t>
            </a:r>
            <a:endParaRPr kumimoji="0" lang="zh-CN" altLang="en-US" sz="1800" i="0" u="none" strike="noStrike" cap="none" spc="0" normalizeH="0" baseline="0" dirty="0" smtClean="0">
              <a:solidFill>
                <a:schemeClr val="tx1">
                  <a:lumMod val="75000"/>
                  <a:lumOff val="25000"/>
                </a:schemeClr>
              </a:solidFill>
              <a:latin typeface="微软雅黑" panose="020B0503020204020204" pitchFamily="34" charset="-122"/>
              <a:ea typeface="微软雅黑" panose="020B0503020204020204" pitchFamily="34" charset="-122"/>
              <a:sym typeface="+mn-lt"/>
            </a:endParaRPr>
          </a:p>
        </p:txBody>
      </p:sp>
      <p:sp>
        <p:nvSpPr>
          <p:cNvPr id="2" name="Title 1"/>
          <p:cNvSpPr txBox="1"/>
          <p:nvPr/>
        </p:nvSpPr>
        <p:spPr>
          <a:xfrm>
            <a:off x="1143691" y="266995"/>
            <a:ext cx="3895536"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sz="2400" b="1" dirty="0">
                <a:solidFill>
                  <a:srgbClr val="595959"/>
                </a:solidFill>
                <a:latin typeface="微软雅黑" panose="020B0503020204020204" pitchFamily="34" charset="-122"/>
                <a:ea typeface="微软雅黑" panose="020B0503020204020204" pitchFamily="34" charset="-122"/>
                <a:cs typeface="+mn-ea"/>
                <a:sym typeface="+mn-lt"/>
              </a:rPr>
              <a:t>4.4.3	Postman参数化</a:t>
            </a:r>
            <a:endParaRPr sz="2400" b="1" dirty="0">
              <a:solidFill>
                <a:srgbClr val="595959"/>
              </a:solidFill>
              <a:latin typeface="微软雅黑" panose="020B0503020204020204" pitchFamily="34" charset="-122"/>
              <a:ea typeface="微软雅黑" panose="020B0503020204020204" pitchFamily="34" charset="-122"/>
              <a:cs typeface="+mn-ea"/>
              <a:sym typeface="+mn-lt"/>
            </a:endParaRPr>
          </a:p>
        </p:txBody>
      </p:sp>
      <p:pic>
        <p:nvPicPr>
          <p:cNvPr id="5" name="图片 4" descr="111"/>
          <p:cNvPicPr>
            <a:picLocks noChangeAspect="1"/>
          </p:cNvPicPr>
          <p:nvPr/>
        </p:nvPicPr>
        <p:blipFill>
          <a:blip r:embed="rId2"/>
          <a:stretch>
            <a:fillRect/>
          </a:stretch>
        </p:blipFill>
        <p:spPr>
          <a:xfrm>
            <a:off x="6598920" y="1125855"/>
            <a:ext cx="4554855" cy="2007870"/>
          </a:xfrm>
          <a:prstGeom prst="rect">
            <a:avLst/>
          </a:prstGeom>
        </p:spPr>
      </p:pic>
      <p:pic>
        <p:nvPicPr>
          <p:cNvPr id="7" name="图片 6" descr="222"/>
          <p:cNvPicPr>
            <a:picLocks noChangeAspect="1"/>
          </p:cNvPicPr>
          <p:nvPr/>
        </p:nvPicPr>
        <p:blipFill>
          <a:blip r:embed="rId3"/>
          <a:stretch>
            <a:fillRect/>
          </a:stretch>
        </p:blipFill>
        <p:spPr>
          <a:xfrm>
            <a:off x="6527165" y="3862070"/>
            <a:ext cx="4626610" cy="212471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advTm="3000"/>
    </mc:Choice>
    <mc:Fallback>
      <p:transition advTm="3000"/>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1"/>
          <p:cNvSpPr txBox="1"/>
          <p:nvPr>
            <p:custDataLst>
              <p:tags r:id="rId1"/>
            </p:custDataLst>
          </p:nvPr>
        </p:nvSpPr>
        <p:spPr>
          <a:xfrm>
            <a:off x="1271270" y="837565"/>
            <a:ext cx="9795510" cy="1753235"/>
          </a:xfrm>
          <a:prstGeom prst="rect">
            <a:avLst/>
          </a:prstGeom>
          <a:noFill/>
          <a:ln>
            <a:noFill/>
          </a:ln>
        </p:spPr>
        <p:txBody>
          <a:bodyPr wrap="square" rtlCol="0">
            <a:spAutoFit/>
          </a:bodyPr>
          <a:lstStyle/>
          <a:p>
            <a:pPr marL="0" marR="0" lvl="0" algn="l" defTabSz="457200" eaLnBrk="1" fontAlgn="auto" latinLnBrk="0" hangingPunct="1">
              <a:lnSpc>
                <a:spcPct val="150000"/>
              </a:lnSpc>
              <a:spcBef>
                <a:spcPts val="0"/>
              </a:spcBef>
              <a:spcAft>
                <a:spcPts val="0"/>
              </a:spcAft>
              <a:buClrTx/>
              <a:buSzTx/>
              <a:buFontTx/>
              <a:buNone/>
              <a:defRPr/>
            </a:pPr>
            <a:r>
              <a:rPr kumimoji="0" lang="zh-CN" altLang="en-US" sz="1800" i="0" u="none" strike="noStrike" cap="none" spc="0" normalizeH="0" baseline="0" dirty="0" smtClean="0">
                <a:solidFill>
                  <a:schemeClr val="tx1">
                    <a:lumMod val="75000"/>
                    <a:lumOff val="25000"/>
                  </a:schemeClr>
                </a:solidFill>
                <a:latin typeface="微软雅黑" panose="020B0503020204020204" pitchFamily="34" charset="-122"/>
                <a:ea typeface="微软雅黑" panose="020B0503020204020204" pitchFamily="34" charset="-122"/>
                <a:sym typeface="+mn-lt"/>
              </a:rPr>
              <a:t>当准备好测试数据后，下面需要</a:t>
            </a:r>
            <a:r>
              <a:rPr kumimoji="0" lang="zh-CN" altLang="en-US" sz="1800" i="0" u="none" strike="noStrike" cap="none" spc="0" normalizeH="0" baseline="0" dirty="0" smtClean="0">
                <a:solidFill>
                  <a:srgbClr val="0070C0"/>
                </a:solidFill>
                <a:latin typeface="微软雅黑" panose="020B0503020204020204" pitchFamily="34" charset="-122"/>
                <a:ea typeface="微软雅黑" panose="020B0503020204020204" pitchFamily="34" charset="-122"/>
                <a:sym typeface="+mn-lt"/>
              </a:rPr>
              <a:t>在Postman中修改手机号运营商接口的请求信息</a:t>
            </a:r>
            <a:r>
              <a:rPr kumimoji="0" lang="zh-CN" altLang="en-US" sz="1800" i="0" u="none" strike="noStrike" cap="none" spc="0" normalizeH="0" baseline="0" dirty="0" smtClean="0">
                <a:solidFill>
                  <a:schemeClr val="tx1">
                    <a:lumMod val="75000"/>
                    <a:lumOff val="25000"/>
                  </a:schemeClr>
                </a:solidFill>
                <a:latin typeface="微软雅黑" panose="020B0503020204020204" pitchFamily="34" charset="-122"/>
                <a:ea typeface="微软雅黑" panose="020B0503020204020204" pitchFamily="34" charset="-122"/>
                <a:sym typeface="+mn-lt"/>
              </a:rPr>
              <a:t>，首先修改请求地址中的</a:t>
            </a:r>
            <a:r>
              <a:rPr kumimoji="0" lang="zh-CN" altLang="en-US" sz="1800" i="0" u="none" strike="noStrike" cap="none" spc="0" normalizeH="0" baseline="0" dirty="0" smtClean="0">
                <a:solidFill>
                  <a:srgbClr val="0070C0"/>
                </a:solidFill>
                <a:latin typeface="微软雅黑" panose="020B0503020204020204" pitchFamily="34" charset="-122"/>
                <a:ea typeface="微软雅黑" panose="020B0503020204020204" pitchFamily="34" charset="-122"/>
                <a:sym typeface="+mn-lt"/>
              </a:rPr>
              <a:t>参数值为{{mobile}}</a:t>
            </a:r>
            <a:r>
              <a:rPr kumimoji="0" lang="zh-CN" altLang="en-US" sz="1800" i="0" u="none" strike="noStrike" cap="none" spc="0" normalizeH="0" baseline="0" dirty="0" smtClean="0">
                <a:solidFill>
                  <a:schemeClr val="tx1">
                    <a:lumMod val="75000"/>
                    <a:lumOff val="25000"/>
                  </a:schemeClr>
                </a:solidFill>
                <a:latin typeface="微软雅黑" panose="020B0503020204020204" pitchFamily="34" charset="-122"/>
                <a:ea typeface="微软雅黑" panose="020B0503020204020204" pitchFamily="34" charset="-122"/>
                <a:sym typeface="+mn-lt"/>
              </a:rPr>
              <a:t>，该参数值对应mobile_test01.csv文件中的</a:t>
            </a:r>
            <a:r>
              <a:rPr kumimoji="0" lang="zh-CN" altLang="en-US" sz="1800" i="0" u="none" strike="noStrike" cap="none" spc="0" normalizeH="0" baseline="0" dirty="0" smtClean="0">
                <a:solidFill>
                  <a:srgbClr val="0070C0"/>
                </a:solidFill>
                <a:latin typeface="微软雅黑" panose="020B0503020204020204" pitchFamily="34" charset="-122"/>
                <a:ea typeface="微软雅黑" panose="020B0503020204020204" pitchFamily="34" charset="-122"/>
                <a:sym typeface="+mn-lt"/>
              </a:rPr>
              <a:t>变量mobile</a:t>
            </a:r>
            <a:r>
              <a:rPr kumimoji="0" lang="zh-CN" altLang="en-US" sz="1800" i="0" u="none" strike="noStrike" cap="none" spc="0" normalizeH="0" baseline="0" dirty="0" smtClean="0">
                <a:solidFill>
                  <a:schemeClr val="tx1">
                    <a:lumMod val="75000"/>
                    <a:lumOff val="25000"/>
                  </a:schemeClr>
                </a:solidFill>
                <a:latin typeface="微软雅黑" panose="020B0503020204020204" pitchFamily="34" charset="-122"/>
                <a:ea typeface="微软雅黑" panose="020B0503020204020204" pitchFamily="34" charset="-122"/>
                <a:sym typeface="+mn-lt"/>
              </a:rPr>
              <a:t>，表示从数据文件中获取测试的手机号，然后</a:t>
            </a:r>
            <a:r>
              <a:rPr kumimoji="0" lang="zh-CN" altLang="en-US" sz="1800" i="0" u="none" strike="noStrike" cap="none" spc="0" normalizeH="0" baseline="0" smtClean="0">
                <a:solidFill>
                  <a:schemeClr val="tx1">
                    <a:lumMod val="75000"/>
                    <a:lumOff val="25000"/>
                  </a:schemeClr>
                </a:solidFill>
                <a:latin typeface="微软雅黑" panose="020B0503020204020204" pitchFamily="34" charset="-122"/>
                <a:ea typeface="微软雅黑" panose="020B0503020204020204" pitchFamily="34" charset="-122"/>
                <a:sym typeface="+mn-lt"/>
              </a:rPr>
              <a:t>单击Tests标签，</a:t>
            </a:r>
            <a:r>
              <a:rPr kumimoji="0" lang="zh-CN" altLang="en-US" sz="1800" i="0" u="none" strike="noStrike" cap="none" spc="0" normalizeH="0" baseline="0" dirty="0" smtClean="0">
                <a:solidFill>
                  <a:schemeClr val="tx1">
                    <a:lumMod val="75000"/>
                    <a:lumOff val="25000"/>
                  </a:schemeClr>
                </a:solidFill>
                <a:latin typeface="微软雅黑" panose="020B0503020204020204" pitchFamily="34" charset="-122"/>
                <a:ea typeface="微软雅黑" panose="020B0503020204020204" pitchFamily="34" charset="-122"/>
                <a:sym typeface="+mn-lt"/>
              </a:rPr>
              <a:t>在Tests下方添加断言代码，并单击“Save”按钮保存</a:t>
            </a:r>
            <a:r>
              <a:rPr kumimoji="0" lang="zh-CN" altLang="en-US" sz="1800" i="0" u="none" strike="noStrike" cap="none" spc="0" normalizeH="0" baseline="0" dirty="0" smtClean="0">
                <a:solidFill>
                  <a:srgbClr val="0070C0"/>
                </a:solidFill>
                <a:latin typeface="微软雅黑" panose="020B0503020204020204" pitchFamily="34" charset="-122"/>
                <a:ea typeface="微软雅黑" panose="020B0503020204020204" pitchFamily="34" charset="-122"/>
                <a:sym typeface="+mn-lt"/>
              </a:rPr>
              <a:t>修改后的请求信息</a:t>
            </a:r>
            <a:r>
              <a:rPr kumimoji="0" lang="zh-CN" altLang="en-US" sz="1800" i="0" u="none" strike="noStrike" cap="none" spc="0" normalizeH="0" baseline="0" dirty="0" smtClean="0">
                <a:solidFill>
                  <a:schemeClr val="tx1">
                    <a:lumMod val="75000"/>
                    <a:lumOff val="25000"/>
                  </a:schemeClr>
                </a:solidFill>
                <a:latin typeface="微软雅黑" panose="020B0503020204020204" pitchFamily="34" charset="-122"/>
                <a:ea typeface="微软雅黑" panose="020B0503020204020204" pitchFamily="34" charset="-122"/>
                <a:sym typeface="+mn-lt"/>
              </a:rPr>
              <a:t>如下图所示。</a:t>
            </a:r>
            <a:endParaRPr kumimoji="0" lang="zh-CN" altLang="en-US" sz="1800" i="0" u="none" strike="noStrike" cap="none" spc="0" normalizeH="0" baseline="0" dirty="0" smtClean="0">
              <a:solidFill>
                <a:schemeClr val="tx1">
                  <a:lumMod val="75000"/>
                  <a:lumOff val="25000"/>
                </a:schemeClr>
              </a:solidFill>
              <a:latin typeface="微软雅黑" panose="020B0503020204020204" pitchFamily="34" charset="-122"/>
              <a:ea typeface="微软雅黑" panose="020B0503020204020204" pitchFamily="34" charset="-122"/>
              <a:sym typeface="+mn-lt"/>
            </a:endParaRPr>
          </a:p>
        </p:txBody>
      </p:sp>
      <p:sp>
        <p:nvSpPr>
          <p:cNvPr id="2" name="Title 1"/>
          <p:cNvSpPr txBox="1"/>
          <p:nvPr/>
        </p:nvSpPr>
        <p:spPr>
          <a:xfrm>
            <a:off x="1143691" y="266995"/>
            <a:ext cx="3895536"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sz="2400" b="1" dirty="0">
                <a:solidFill>
                  <a:srgbClr val="595959"/>
                </a:solidFill>
                <a:latin typeface="微软雅黑" panose="020B0503020204020204" pitchFamily="34" charset="-122"/>
                <a:ea typeface="微软雅黑" panose="020B0503020204020204" pitchFamily="34" charset="-122"/>
                <a:cs typeface="+mn-ea"/>
                <a:sym typeface="+mn-lt"/>
              </a:rPr>
              <a:t>4.4.3	Postman参数化</a:t>
            </a:r>
            <a:endParaRPr sz="2400" b="1" dirty="0">
              <a:solidFill>
                <a:srgbClr val="595959"/>
              </a:solidFill>
              <a:latin typeface="微软雅黑" panose="020B0503020204020204" pitchFamily="34" charset="-122"/>
              <a:ea typeface="微软雅黑" panose="020B0503020204020204" pitchFamily="34" charset="-122"/>
              <a:cs typeface="+mn-ea"/>
              <a:sym typeface="+mn-lt"/>
            </a:endParaRP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5206" y="2493794"/>
            <a:ext cx="10058400" cy="4257524"/>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advTm="3000"/>
    </mc:Choice>
    <mc:Fallback>
      <p:transition advTm="3000"/>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1"/>
          <p:cNvSpPr txBox="1"/>
          <p:nvPr>
            <p:custDataLst>
              <p:tags r:id="rId1"/>
            </p:custDataLst>
          </p:nvPr>
        </p:nvSpPr>
        <p:spPr>
          <a:xfrm>
            <a:off x="1271270" y="1052830"/>
            <a:ext cx="9795510" cy="506730"/>
          </a:xfrm>
          <a:prstGeom prst="rect">
            <a:avLst/>
          </a:prstGeom>
          <a:noFill/>
          <a:ln>
            <a:noFill/>
          </a:ln>
        </p:spPr>
        <p:txBody>
          <a:bodyPr wrap="square" rtlCol="0">
            <a:spAutoFit/>
          </a:bodyPr>
          <a:lstStyle/>
          <a:p>
            <a:pPr marL="0" marR="0" lvl="0" algn="l" defTabSz="457200" eaLnBrk="1" fontAlgn="auto" latinLnBrk="0" hangingPunct="1">
              <a:lnSpc>
                <a:spcPct val="150000"/>
              </a:lnSpc>
              <a:spcBef>
                <a:spcPts val="0"/>
              </a:spcBef>
              <a:spcAft>
                <a:spcPts val="0"/>
              </a:spcAft>
              <a:buClrTx/>
              <a:buSzTx/>
              <a:buFontTx/>
              <a:buNone/>
              <a:defRPr/>
            </a:pPr>
            <a:r>
              <a:rPr kumimoji="0" lang="zh-CN" altLang="en-US" sz="1800" i="0" u="none" strike="noStrike" cap="none" spc="0" normalizeH="0" baseline="0" dirty="0" smtClean="0">
                <a:solidFill>
                  <a:schemeClr val="tx1">
                    <a:lumMod val="75000"/>
                    <a:lumOff val="25000"/>
                  </a:schemeClr>
                </a:solidFill>
                <a:latin typeface="微软雅黑" panose="020B0503020204020204" pitchFamily="34" charset="-122"/>
                <a:ea typeface="微软雅黑" panose="020B0503020204020204" pitchFamily="34" charset="-122"/>
                <a:sym typeface="+mn-lt"/>
              </a:rPr>
              <a:t>在参数化的应用集合名称处连续快速单击2次，进入</a:t>
            </a:r>
            <a:r>
              <a:rPr kumimoji="0" lang="zh-CN" altLang="en-US" sz="1800" i="0" u="none" strike="noStrike" cap="none" spc="0" normalizeH="0" baseline="0" dirty="0" smtClean="0">
                <a:solidFill>
                  <a:srgbClr val="0070C0"/>
                </a:solidFill>
                <a:latin typeface="微软雅黑" panose="020B0503020204020204" pitchFamily="34" charset="-122"/>
                <a:ea typeface="微软雅黑" panose="020B0503020204020204" pitchFamily="34" charset="-122"/>
                <a:sym typeface="+mn-lt"/>
              </a:rPr>
              <a:t>参数化的应用界面</a:t>
            </a:r>
            <a:r>
              <a:rPr kumimoji="0" lang="zh-CN" altLang="en-US" sz="1800" i="0" u="none" strike="noStrike" cap="none" spc="0" normalizeH="0" baseline="0" dirty="0" smtClean="0">
                <a:solidFill>
                  <a:schemeClr val="tx1">
                    <a:lumMod val="75000"/>
                    <a:lumOff val="25000"/>
                  </a:schemeClr>
                </a:solidFill>
                <a:latin typeface="微软雅黑" panose="020B0503020204020204" pitchFamily="34" charset="-122"/>
                <a:ea typeface="微软雅黑" panose="020B0503020204020204" pitchFamily="34" charset="-122"/>
                <a:sym typeface="+mn-lt"/>
              </a:rPr>
              <a:t>，如下图所示。</a:t>
            </a:r>
            <a:endParaRPr kumimoji="0" lang="zh-CN" altLang="en-US" sz="1800" i="0" u="none" strike="noStrike" cap="none" spc="0" normalizeH="0" baseline="0" dirty="0" smtClean="0">
              <a:solidFill>
                <a:schemeClr val="tx1">
                  <a:lumMod val="75000"/>
                  <a:lumOff val="25000"/>
                </a:schemeClr>
              </a:solidFill>
              <a:latin typeface="微软雅黑" panose="020B0503020204020204" pitchFamily="34" charset="-122"/>
              <a:ea typeface="微软雅黑" panose="020B0503020204020204" pitchFamily="34" charset="-122"/>
              <a:sym typeface="+mn-lt"/>
            </a:endParaRPr>
          </a:p>
        </p:txBody>
      </p:sp>
      <p:sp>
        <p:nvSpPr>
          <p:cNvPr id="2" name="Title 1"/>
          <p:cNvSpPr txBox="1"/>
          <p:nvPr/>
        </p:nvSpPr>
        <p:spPr>
          <a:xfrm>
            <a:off x="1143691" y="266995"/>
            <a:ext cx="3895536"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sz="2400" b="1" dirty="0">
                <a:solidFill>
                  <a:srgbClr val="595959"/>
                </a:solidFill>
                <a:latin typeface="微软雅黑" panose="020B0503020204020204" pitchFamily="34" charset="-122"/>
                <a:ea typeface="微软雅黑" panose="020B0503020204020204" pitchFamily="34" charset="-122"/>
                <a:cs typeface="+mn-ea"/>
                <a:sym typeface="+mn-lt"/>
              </a:rPr>
              <a:t>4.4.3	Postman参数化</a:t>
            </a:r>
            <a:endParaRPr sz="2400" b="1" dirty="0">
              <a:solidFill>
                <a:srgbClr val="595959"/>
              </a:solidFill>
              <a:latin typeface="微软雅黑" panose="020B0503020204020204" pitchFamily="34" charset="-122"/>
              <a:ea typeface="微软雅黑" panose="020B0503020204020204" pitchFamily="34" charset="-122"/>
              <a:cs typeface="+mn-ea"/>
              <a:sym typeface="+mn-lt"/>
            </a:endParaRPr>
          </a:p>
        </p:txBody>
      </p:sp>
      <p:pic>
        <p:nvPicPr>
          <p:cNvPr id="3" name="图片 2" descr="444"/>
          <p:cNvPicPr>
            <a:picLocks noChangeAspect="1"/>
          </p:cNvPicPr>
          <p:nvPr/>
        </p:nvPicPr>
        <p:blipFill>
          <a:blip r:embed="rId2"/>
          <a:stretch>
            <a:fillRect/>
          </a:stretch>
        </p:blipFill>
        <p:spPr>
          <a:xfrm>
            <a:off x="2134870" y="2061845"/>
            <a:ext cx="7953375" cy="2285365"/>
          </a:xfrm>
          <a:prstGeom prst="rect">
            <a:avLst/>
          </a:prstGeom>
          <a:ln>
            <a:solidFill>
              <a:schemeClr val="bg1">
                <a:lumMod val="65000"/>
              </a:schemeClr>
            </a:solidFill>
          </a:ln>
        </p:spPr>
      </p:pic>
    </p:spTree>
  </p:cSld>
  <p:clrMapOvr>
    <a:masterClrMapping/>
  </p:clrMapOvr>
  <mc:AlternateContent xmlns:mc="http://schemas.openxmlformats.org/markup-compatibility/2006">
    <mc:Choice xmlns:p14="http://schemas.microsoft.com/office/powerpoint/2010/main" Requires="p14">
      <p:transition p14:dur="0" advTm="3000"/>
    </mc:Choice>
    <mc:Fallback>
      <p:transition advTm="3000"/>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1"/>
          <p:cNvSpPr txBox="1"/>
          <p:nvPr>
            <p:custDataLst>
              <p:tags r:id="rId1"/>
            </p:custDataLst>
          </p:nvPr>
        </p:nvSpPr>
        <p:spPr>
          <a:xfrm>
            <a:off x="1271270" y="1052830"/>
            <a:ext cx="9795510" cy="506730"/>
          </a:xfrm>
          <a:prstGeom prst="rect">
            <a:avLst/>
          </a:prstGeom>
          <a:noFill/>
          <a:ln>
            <a:noFill/>
          </a:ln>
        </p:spPr>
        <p:txBody>
          <a:bodyPr wrap="square" rtlCol="0">
            <a:spAutoFit/>
          </a:bodyPr>
          <a:lstStyle/>
          <a:p>
            <a:pPr marL="0" marR="0" lvl="0" algn="l" defTabSz="457200" eaLnBrk="1" fontAlgn="auto" latinLnBrk="0" hangingPunct="1">
              <a:lnSpc>
                <a:spcPct val="150000"/>
              </a:lnSpc>
              <a:spcBef>
                <a:spcPts val="0"/>
              </a:spcBef>
              <a:spcAft>
                <a:spcPts val="0"/>
              </a:spcAft>
              <a:buClrTx/>
              <a:buSzTx/>
              <a:buFontTx/>
              <a:buNone/>
              <a:defRPr/>
            </a:pPr>
            <a:r>
              <a:rPr kumimoji="0" lang="zh-CN" altLang="en-US" sz="1800" i="0" u="none" strike="noStrike" cap="none" spc="0" normalizeH="0" baseline="0" dirty="0" smtClean="0">
                <a:solidFill>
                  <a:schemeClr val="tx1">
                    <a:lumMod val="75000"/>
                    <a:lumOff val="25000"/>
                  </a:schemeClr>
                </a:solidFill>
                <a:latin typeface="微软雅黑" panose="020B0503020204020204" pitchFamily="34" charset="-122"/>
                <a:ea typeface="微软雅黑" panose="020B0503020204020204" pitchFamily="34" charset="-122"/>
                <a:sym typeface="+mn-lt"/>
              </a:rPr>
              <a:t>单击上一页图中的Run进入</a:t>
            </a:r>
            <a:r>
              <a:rPr kumimoji="0" lang="zh-CN" altLang="en-US" sz="1800" i="0" u="none" strike="noStrike" cap="none" spc="0" normalizeH="0" baseline="0" dirty="0" smtClean="0">
                <a:solidFill>
                  <a:srgbClr val="0070C0"/>
                </a:solidFill>
                <a:latin typeface="微软雅黑" panose="020B0503020204020204" pitchFamily="34" charset="-122"/>
                <a:ea typeface="微软雅黑" panose="020B0503020204020204" pitchFamily="34" charset="-122"/>
                <a:sym typeface="+mn-lt"/>
              </a:rPr>
              <a:t>Runner界面</a:t>
            </a:r>
            <a:r>
              <a:rPr kumimoji="0" lang="zh-CN" altLang="en-US" sz="1800" i="0" u="none" strike="noStrike" cap="none" spc="0" normalizeH="0" baseline="0" dirty="0" smtClean="0">
                <a:solidFill>
                  <a:schemeClr val="tx1">
                    <a:lumMod val="75000"/>
                    <a:lumOff val="25000"/>
                  </a:schemeClr>
                </a:solidFill>
                <a:latin typeface="微软雅黑" panose="020B0503020204020204" pitchFamily="34" charset="-122"/>
                <a:ea typeface="微软雅黑" panose="020B0503020204020204" pitchFamily="34" charset="-122"/>
                <a:sym typeface="+mn-lt"/>
              </a:rPr>
              <a:t>，如下图所示。</a:t>
            </a:r>
            <a:endParaRPr kumimoji="0" lang="zh-CN" altLang="en-US" sz="1800" i="0" u="none" strike="noStrike" cap="none" spc="0" normalizeH="0" baseline="0" dirty="0" smtClean="0">
              <a:solidFill>
                <a:schemeClr val="tx1">
                  <a:lumMod val="75000"/>
                  <a:lumOff val="25000"/>
                </a:schemeClr>
              </a:solidFill>
              <a:latin typeface="微软雅黑" panose="020B0503020204020204" pitchFamily="34" charset="-122"/>
              <a:ea typeface="微软雅黑" panose="020B0503020204020204" pitchFamily="34" charset="-122"/>
              <a:sym typeface="+mn-lt"/>
            </a:endParaRPr>
          </a:p>
        </p:txBody>
      </p:sp>
      <p:sp>
        <p:nvSpPr>
          <p:cNvPr id="2" name="Title 1"/>
          <p:cNvSpPr txBox="1"/>
          <p:nvPr/>
        </p:nvSpPr>
        <p:spPr>
          <a:xfrm>
            <a:off x="1143691" y="266995"/>
            <a:ext cx="3895536"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sz="2400" b="1" dirty="0">
                <a:solidFill>
                  <a:srgbClr val="595959"/>
                </a:solidFill>
                <a:latin typeface="微软雅黑" panose="020B0503020204020204" pitchFamily="34" charset="-122"/>
                <a:ea typeface="微软雅黑" panose="020B0503020204020204" pitchFamily="34" charset="-122"/>
                <a:cs typeface="+mn-ea"/>
                <a:sym typeface="+mn-lt"/>
              </a:rPr>
              <a:t>4.4.3	Postman参数化</a:t>
            </a:r>
            <a:endParaRPr sz="2400" b="1" dirty="0">
              <a:solidFill>
                <a:srgbClr val="595959"/>
              </a:solidFill>
              <a:latin typeface="微软雅黑" panose="020B0503020204020204" pitchFamily="34" charset="-122"/>
              <a:ea typeface="微软雅黑" panose="020B0503020204020204" pitchFamily="34" charset="-122"/>
              <a:cs typeface="+mn-ea"/>
              <a:sym typeface="+mn-lt"/>
            </a:endParaRPr>
          </a:p>
        </p:txBody>
      </p:sp>
      <p:pic>
        <p:nvPicPr>
          <p:cNvPr id="4" name="图片 3" descr="555"/>
          <p:cNvPicPr>
            <a:picLocks noChangeAspect="1"/>
          </p:cNvPicPr>
          <p:nvPr/>
        </p:nvPicPr>
        <p:blipFill>
          <a:blip r:embed="rId2"/>
          <a:stretch>
            <a:fillRect/>
          </a:stretch>
        </p:blipFill>
        <p:spPr>
          <a:xfrm>
            <a:off x="2423160" y="1630045"/>
            <a:ext cx="7572375" cy="4730750"/>
          </a:xfrm>
          <a:prstGeom prst="rect">
            <a:avLst/>
          </a:prstGeom>
          <a:ln>
            <a:solidFill>
              <a:schemeClr val="bg1">
                <a:lumMod val="65000"/>
              </a:schemeClr>
            </a:solidFill>
          </a:ln>
        </p:spPr>
      </p:pic>
    </p:spTree>
  </p:cSld>
  <p:clrMapOvr>
    <a:masterClrMapping/>
  </p:clrMapOvr>
  <mc:AlternateContent xmlns:mc="http://schemas.openxmlformats.org/markup-compatibility/2006">
    <mc:Choice xmlns:p14="http://schemas.microsoft.com/office/powerpoint/2010/main" Requires="p14">
      <p:transition p14:dur="0" advTm="3000"/>
    </mc:Choice>
    <mc:Fallback>
      <p:transition advTm="3000"/>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1"/>
          <p:cNvSpPr txBox="1"/>
          <p:nvPr>
            <p:custDataLst>
              <p:tags r:id="rId1"/>
            </p:custDataLst>
          </p:nvPr>
        </p:nvSpPr>
        <p:spPr>
          <a:xfrm>
            <a:off x="1271270" y="948055"/>
            <a:ext cx="9795510" cy="506730"/>
          </a:xfrm>
          <a:prstGeom prst="rect">
            <a:avLst/>
          </a:prstGeom>
          <a:noFill/>
          <a:ln>
            <a:noFill/>
          </a:ln>
        </p:spPr>
        <p:txBody>
          <a:bodyPr wrap="square" rtlCol="0">
            <a:spAutoFit/>
          </a:bodyPr>
          <a:lstStyle/>
          <a:p>
            <a:pPr marL="0" marR="0" lvl="0" algn="l" defTabSz="457200" eaLnBrk="1" fontAlgn="auto" latinLnBrk="0" hangingPunct="1">
              <a:lnSpc>
                <a:spcPct val="150000"/>
              </a:lnSpc>
              <a:spcBef>
                <a:spcPts val="0"/>
              </a:spcBef>
              <a:spcAft>
                <a:spcPts val="0"/>
              </a:spcAft>
              <a:buClrTx/>
              <a:buSzTx/>
              <a:buFontTx/>
              <a:buNone/>
              <a:defRPr/>
            </a:pPr>
            <a:r>
              <a:rPr kumimoji="0" lang="zh-CN" altLang="en-US" sz="1800" i="0" u="none" strike="noStrike" cap="none" spc="0" normalizeH="0" baseline="0" dirty="0" smtClean="0">
                <a:solidFill>
                  <a:schemeClr val="tx1">
                    <a:lumMod val="75000"/>
                    <a:lumOff val="25000"/>
                  </a:schemeClr>
                </a:solidFill>
                <a:latin typeface="微软雅黑" panose="020B0503020204020204" pitchFamily="34" charset="-122"/>
                <a:ea typeface="微软雅黑" panose="020B0503020204020204" pitchFamily="34" charset="-122"/>
                <a:sym typeface="+mn-lt"/>
              </a:rPr>
              <a:t>单击</a:t>
            </a:r>
            <a:r>
              <a:rPr lang="zh-CN" altLang="en-US" sz="1800" dirty="0" smtClean="0">
                <a:solidFill>
                  <a:schemeClr val="tx1">
                    <a:lumMod val="75000"/>
                    <a:lumOff val="25000"/>
                  </a:schemeClr>
                </a:solidFill>
                <a:latin typeface="微软雅黑" panose="020B0503020204020204" pitchFamily="34" charset="-122"/>
                <a:ea typeface="微软雅黑" panose="020B0503020204020204" pitchFamily="34" charset="-122"/>
                <a:sym typeface="+mn-lt"/>
              </a:rPr>
              <a:t>Runner界面中的</a:t>
            </a:r>
            <a:r>
              <a:rPr kumimoji="0" lang="zh-CN" altLang="en-US" sz="1800" i="0" u="none" strike="noStrike" cap="none" spc="0" normalizeH="0" baseline="0" dirty="0" smtClean="0">
                <a:solidFill>
                  <a:schemeClr val="tx1">
                    <a:lumMod val="75000"/>
                    <a:lumOff val="25000"/>
                  </a:schemeClr>
                </a:solidFill>
                <a:latin typeface="微软雅黑" panose="020B0503020204020204" pitchFamily="34" charset="-122"/>
                <a:ea typeface="微软雅黑" panose="020B0503020204020204" pitchFamily="34" charset="-122"/>
                <a:sym typeface="+mn-lt"/>
              </a:rPr>
              <a:t>“Run 参数化的应用”按钮</a:t>
            </a:r>
            <a:r>
              <a:rPr kumimoji="0" lang="zh-CN" altLang="en-US" sz="1800" i="0" u="none" strike="noStrike" cap="none" spc="0" normalizeH="0" baseline="0" dirty="0" smtClean="0">
                <a:solidFill>
                  <a:srgbClr val="0070C0"/>
                </a:solidFill>
                <a:latin typeface="微软雅黑" panose="020B0503020204020204" pitchFamily="34" charset="-122"/>
                <a:ea typeface="微软雅黑" panose="020B0503020204020204" pitchFamily="34" charset="-122"/>
                <a:sym typeface="+mn-lt"/>
              </a:rPr>
              <a:t>发送请求</a:t>
            </a:r>
            <a:r>
              <a:rPr kumimoji="0" lang="zh-CN" altLang="en-US" sz="1800" i="0" u="none" strike="noStrike" cap="none" spc="0" normalizeH="0" baseline="0" dirty="0" smtClean="0">
                <a:solidFill>
                  <a:schemeClr val="tx1">
                    <a:lumMod val="75000"/>
                    <a:lumOff val="25000"/>
                  </a:schemeClr>
                </a:solidFill>
                <a:latin typeface="微软雅黑" panose="020B0503020204020204" pitchFamily="34" charset="-122"/>
                <a:ea typeface="微软雅黑" panose="020B0503020204020204" pitchFamily="34" charset="-122"/>
                <a:sym typeface="+mn-lt"/>
              </a:rPr>
              <a:t>。</a:t>
            </a:r>
            <a:r>
              <a:rPr kumimoji="0" lang="zh-CN" altLang="en-US" sz="1800" i="0" u="none" strike="noStrike" cap="none" spc="0" normalizeH="0" baseline="0" dirty="0" smtClean="0">
                <a:solidFill>
                  <a:srgbClr val="0070C0"/>
                </a:solidFill>
                <a:latin typeface="微软雅黑" panose="020B0503020204020204" pitchFamily="34" charset="-122"/>
                <a:ea typeface="微软雅黑" panose="020B0503020204020204" pitchFamily="34" charset="-122"/>
                <a:sym typeface="+mn-lt"/>
              </a:rPr>
              <a:t>测试结果</a:t>
            </a:r>
            <a:r>
              <a:rPr kumimoji="0" lang="zh-CN" altLang="en-US" sz="1800" i="0" u="none" strike="noStrike" cap="none" spc="0" normalizeH="0" baseline="0" dirty="0" smtClean="0">
                <a:solidFill>
                  <a:schemeClr val="tx1">
                    <a:lumMod val="75000"/>
                    <a:lumOff val="25000"/>
                  </a:schemeClr>
                </a:solidFill>
                <a:latin typeface="微软雅黑" panose="020B0503020204020204" pitchFamily="34" charset="-122"/>
                <a:ea typeface="微软雅黑" panose="020B0503020204020204" pitchFamily="34" charset="-122"/>
                <a:sym typeface="+mn-lt"/>
              </a:rPr>
              <a:t>如下图所示。</a:t>
            </a:r>
            <a:endParaRPr kumimoji="0" lang="zh-CN" altLang="en-US" sz="1800" i="0" u="none" strike="noStrike" cap="none" spc="0" normalizeH="0" baseline="0" dirty="0" smtClean="0">
              <a:solidFill>
                <a:schemeClr val="tx1">
                  <a:lumMod val="75000"/>
                  <a:lumOff val="25000"/>
                </a:schemeClr>
              </a:solidFill>
              <a:latin typeface="微软雅黑" panose="020B0503020204020204" pitchFamily="34" charset="-122"/>
              <a:ea typeface="微软雅黑" panose="020B0503020204020204" pitchFamily="34" charset="-122"/>
              <a:sym typeface="+mn-lt"/>
            </a:endParaRPr>
          </a:p>
        </p:txBody>
      </p:sp>
      <p:sp>
        <p:nvSpPr>
          <p:cNvPr id="2" name="Title 1"/>
          <p:cNvSpPr txBox="1"/>
          <p:nvPr/>
        </p:nvSpPr>
        <p:spPr>
          <a:xfrm>
            <a:off x="1143691" y="266995"/>
            <a:ext cx="3895536"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sz="2400" b="1" dirty="0">
                <a:solidFill>
                  <a:srgbClr val="595959"/>
                </a:solidFill>
                <a:latin typeface="微软雅黑" panose="020B0503020204020204" pitchFamily="34" charset="-122"/>
                <a:ea typeface="微软雅黑" panose="020B0503020204020204" pitchFamily="34" charset="-122"/>
                <a:cs typeface="+mn-ea"/>
                <a:sym typeface="+mn-lt"/>
              </a:rPr>
              <a:t>4.4.3	Postman参数化</a:t>
            </a:r>
            <a:endParaRPr sz="2400" b="1" dirty="0">
              <a:solidFill>
                <a:srgbClr val="595959"/>
              </a:solidFill>
              <a:latin typeface="微软雅黑" panose="020B0503020204020204" pitchFamily="34" charset="-122"/>
              <a:ea typeface="微软雅黑" panose="020B0503020204020204" pitchFamily="34" charset="-122"/>
              <a:cs typeface="+mn-ea"/>
              <a:sym typeface="+mn-lt"/>
            </a:endParaRPr>
          </a:p>
        </p:txBody>
      </p:sp>
      <p:pic>
        <p:nvPicPr>
          <p:cNvPr id="3" name="图片 2" descr="666"/>
          <p:cNvPicPr>
            <a:picLocks noChangeAspect="1"/>
          </p:cNvPicPr>
          <p:nvPr/>
        </p:nvPicPr>
        <p:blipFill>
          <a:blip r:embed="rId2"/>
          <a:stretch>
            <a:fillRect/>
          </a:stretch>
        </p:blipFill>
        <p:spPr>
          <a:xfrm>
            <a:off x="2494915" y="1630045"/>
            <a:ext cx="7505700" cy="4830445"/>
          </a:xfrm>
          <a:prstGeom prst="rect">
            <a:avLst/>
          </a:prstGeom>
          <a:ln>
            <a:solidFill>
              <a:schemeClr val="bg1">
                <a:lumMod val="65000"/>
              </a:schemeClr>
            </a:solidFill>
          </a:ln>
        </p:spPr>
      </p:pic>
    </p:spTree>
  </p:cSld>
  <p:clrMapOvr>
    <a:masterClrMapping/>
  </p:clrMapOvr>
  <mc:AlternateContent xmlns:mc="http://schemas.openxmlformats.org/markup-compatibility/2006">
    <mc:Choice xmlns:p14="http://schemas.microsoft.com/office/powerpoint/2010/main" Requires="p14">
      <p:transition p14:dur="0" advTm="3000"/>
    </mc:Choice>
    <mc:Fallback>
      <p:transition advTm="3000"/>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1"/>
          <p:cNvSpPr txBox="1"/>
          <p:nvPr>
            <p:custDataLst>
              <p:tags r:id="rId1"/>
            </p:custDataLst>
          </p:nvPr>
        </p:nvSpPr>
        <p:spPr>
          <a:xfrm>
            <a:off x="1271270" y="948055"/>
            <a:ext cx="9795510" cy="506730"/>
          </a:xfrm>
          <a:prstGeom prst="rect">
            <a:avLst/>
          </a:prstGeom>
          <a:noFill/>
          <a:ln>
            <a:noFill/>
          </a:ln>
        </p:spPr>
        <p:txBody>
          <a:bodyPr wrap="square" rtlCol="0">
            <a:spAutoFit/>
          </a:bodyPr>
          <a:lstStyle/>
          <a:p>
            <a:pPr marL="0" marR="0" lvl="0" algn="l" defTabSz="457200" eaLnBrk="1" fontAlgn="auto" latinLnBrk="0" hangingPunct="1">
              <a:lnSpc>
                <a:spcPct val="150000"/>
              </a:lnSpc>
              <a:spcBef>
                <a:spcPts val="0"/>
              </a:spcBef>
              <a:spcAft>
                <a:spcPts val="0"/>
              </a:spcAft>
              <a:buClrTx/>
              <a:buSzTx/>
              <a:buFontTx/>
              <a:buNone/>
              <a:defRPr/>
            </a:pPr>
            <a:r>
              <a:rPr kumimoji="0" lang="zh-CN" altLang="en-US" sz="1800" i="0" u="none" strike="noStrike" cap="none" spc="0" normalizeH="0" baseline="0" dirty="0" smtClean="0">
                <a:solidFill>
                  <a:schemeClr val="tx1">
                    <a:lumMod val="75000"/>
                    <a:lumOff val="25000"/>
                  </a:schemeClr>
                </a:solidFill>
                <a:latin typeface="微软雅黑" panose="020B0503020204020204" pitchFamily="34" charset="-122"/>
                <a:ea typeface="微软雅黑" panose="020B0503020204020204" pitchFamily="34" charset="-122"/>
                <a:sym typeface="+mn-lt"/>
              </a:rPr>
              <a:t>如果需要将</a:t>
            </a:r>
            <a:r>
              <a:rPr kumimoji="0" lang="zh-CN" altLang="en-US" sz="1800" i="0" u="none" strike="noStrike" cap="none" spc="0" normalizeH="0" baseline="0" dirty="0" smtClean="0">
                <a:solidFill>
                  <a:srgbClr val="0070C0"/>
                </a:solidFill>
                <a:latin typeface="微软雅黑" panose="020B0503020204020204" pitchFamily="34" charset="-122"/>
                <a:ea typeface="微软雅黑" panose="020B0503020204020204" pitchFamily="34" charset="-122"/>
                <a:sym typeface="+mn-lt"/>
              </a:rPr>
              <a:t>测试数据</a:t>
            </a:r>
            <a:r>
              <a:rPr kumimoji="0" lang="zh-CN" altLang="en-US" sz="1800" i="0" u="none" strike="noStrike" cap="none" spc="0" normalizeH="0" baseline="0" dirty="0" smtClean="0">
                <a:solidFill>
                  <a:schemeClr val="tx1">
                    <a:lumMod val="75000"/>
                    <a:lumOff val="25000"/>
                  </a:schemeClr>
                </a:solidFill>
                <a:latin typeface="微软雅黑" panose="020B0503020204020204" pitchFamily="34" charset="-122"/>
                <a:ea typeface="微软雅黑" panose="020B0503020204020204" pitchFamily="34" charset="-122"/>
                <a:sym typeface="+mn-lt"/>
              </a:rPr>
              <a:t>的</a:t>
            </a:r>
            <a:r>
              <a:rPr kumimoji="0" lang="zh-CN" altLang="en-US" sz="1800" i="0" u="none" strike="noStrike" cap="none" spc="0" normalizeH="0" baseline="0" dirty="0" smtClean="0">
                <a:solidFill>
                  <a:srgbClr val="0070C0"/>
                </a:solidFill>
                <a:latin typeface="微软雅黑" panose="020B0503020204020204" pitchFamily="34" charset="-122"/>
                <a:ea typeface="微软雅黑" panose="020B0503020204020204" pitchFamily="34" charset="-122"/>
                <a:sym typeface="+mn-lt"/>
              </a:rPr>
              <a:t>文件保存为JSON格式</a:t>
            </a:r>
            <a:r>
              <a:rPr kumimoji="0" lang="zh-CN" altLang="en-US" sz="1800" i="0" u="none" strike="noStrike" cap="none" spc="0" normalizeH="0" baseline="0" dirty="0" smtClean="0">
                <a:solidFill>
                  <a:schemeClr val="tx1">
                    <a:lumMod val="75000"/>
                    <a:lumOff val="25000"/>
                  </a:schemeClr>
                </a:solidFill>
                <a:latin typeface="微软雅黑" panose="020B0503020204020204" pitchFamily="34" charset="-122"/>
                <a:ea typeface="微软雅黑" panose="020B0503020204020204" pitchFamily="34" charset="-122"/>
                <a:sym typeface="+mn-lt"/>
              </a:rPr>
              <a:t>，则</a:t>
            </a:r>
            <a:r>
              <a:rPr kumimoji="0" lang="zh-CN" altLang="en-US" sz="1800" i="0" u="none" strike="noStrike" cap="none" spc="0" normalizeH="0" baseline="0" dirty="0" smtClean="0">
                <a:solidFill>
                  <a:srgbClr val="0070C0"/>
                </a:solidFill>
                <a:latin typeface="微软雅黑" panose="020B0503020204020204" pitchFamily="34" charset="-122"/>
                <a:ea typeface="微软雅黑" panose="020B0503020204020204" pitchFamily="34" charset="-122"/>
                <a:sym typeface="+mn-lt"/>
              </a:rPr>
              <a:t>JSON文件格式内容</a:t>
            </a:r>
            <a:r>
              <a:rPr kumimoji="0" lang="zh-CN" altLang="en-US" sz="1800" i="0" u="none" strike="noStrike" cap="none" spc="0" normalizeH="0" baseline="0" dirty="0" smtClean="0">
                <a:solidFill>
                  <a:schemeClr val="tx1">
                    <a:lumMod val="75000"/>
                    <a:lumOff val="25000"/>
                  </a:schemeClr>
                </a:solidFill>
                <a:latin typeface="微软雅黑" panose="020B0503020204020204" pitchFamily="34" charset="-122"/>
                <a:ea typeface="微软雅黑" panose="020B0503020204020204" pitchFamily="34" charset="-122"/>
                <a:sym typeface="+mn-lt"/>
              </a:rPr>
              <a:t>如下图所示。</a:t>
            </a:r>
            <a:endParaRPr kumimoji="0" lang="zh-CN" altLang="en-US" sz="1800" i="0" u="none" strike="noStrike" cap="none" spc="0" normalizeH="0" baseline="0" dirty="0" smtClean="0">
              <a:solidFill>
                <a:schemeClr val="tx1">
                  <a:lumMod val="75000"/>
                  <a:lumOff val="25000"/>
                </a:schemeClr>
              </a:solidFill>
              <a:latin typeface="微软雅黑" panose="020B0503020204020204" pitchFamily="34" charset="-122"/>
              <a:ea typeface="微软雅黑" panose="020B0503020204020204" pitchFamily="34" charset="-122"/>
              <a:sym typeface="+mn-lt"/>
            </a:endParaRPr>
          </a:p>
        </p:txBody>
      </p:sp>
      <p:sp>
        <p:nvSpPr>
          <p:cNvPr id="2" name="Title 1"/>
          <p:cNvSpPr txBox="1"/>
          <p:nvPr/>
        </p:nvSpPr>
        <p:spPr>
          <a:xfrm>
            <a:off x="1143691" y="266995"/>
            <a:ext cx="3895536"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sz="2400" b="1" dirty="0">
                <a:solidFill>
                  <a:srgbClr val="595959"/>
                </a:solidFill>
                <a:latin typeface="微软雅黑" panose="020B0503020204020204" pitchFamily="34" charset="-122"/>
                <a:ea typeface="微软雅黑" panose="020B0503020204020204" pitchFamily="34" charset="-122"/>
                <a:cs typeface="+mn-ea"/>
                <a:sym typeface="+mn-lt"/>
              </a:rPr>
              <a:t>4.4.3	Postman参数化</a:t>
            </a:r>
            <a:endParaRPr sz="2400" b="1" dirty="0">
              <a:solidFill>
                <a:srgbClr val="595959"/>
              </a:solidFill>
              <a:latin typeface="微软雅黑" panose="020B0503020204020204" pitchFamily="34" charset="-122"/>
              <a:ea typeface="微软雅黑" panose="020B0503020204020204" pitchFamily="34" charset="-122"/>
              <a:cs typeface="+mn-ea"/>
              <a:sym typeface="+mn-lt"/>
            </a:endParaRPr>
          </a:p>
        </p:txBody>
      </p:sp>
      <p:pic>
        <p:nvPicPr>
          <p:cNvPr id="4" name="图片 3" descr="777"/>
          <p:cNvPicPr>
            <a:picLocks noChangeAspect="1"/>
          </p:cNvPicPr>
          <p:nvPr/>
        </p:nvPicPr>
        <p:blipFill>
          <a:blip r:embed="rId2"/>
          <a:stretch>
            <a:fillRect/>
          </a:stretch>
        </p:blipFill>
        <p:spPr>
          <a:xfrm>
            <a:off x="3070860" y="1773555"/>
            <a:ext cx="5745480" cy="231203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advTm="3000"/>
    </mc:Choice>
    <mc:Fallback>
      <p:transition advTm="3000"/>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a:blip r:embed="rId1"/>
          <a:stretch>
            <a:fillRect/>
          </a:stretch>
        </p:blipFill>
        <p:spPr>
          <a:xfrm>
            <a:off x="944880" y="2215515"/>
            <a:ext cx="2797810" cy="3898265"/>
          </a:xfrm>
          <a:prstGeom prst="rect">
            <a:avLst/>
          </a:prstGeom>
        </p:spPr>
      </p:pic>
      <p:sp>
        <p:nvSpPr>
          <p:cNvPr id="13" name="椭圆形标注 12"/>
          <p:cNvSpPr/>
          <p:nvPr/>
        </p:nvSpPr>
        <p:spPr>
          <a:xfrm>
            <a:off x="2968625" y="1560195"/>
            <a:ext cx="2071370" cy="1493520"/>
          </a:xfrm>
          <a:prstGeom prst="wedgeEllipseCallout">
            <a:avLst/>
          </a:prstGeom>
          <a:solidFill>
            <a:schemeClr val="bg1">
              <a:lumMod val="85000"/>
            </a:schemeClr>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 </a:t>
            </a:r>
            <a:endParaRPr lang="en-US" altLang="zh-CN"/>
          </a:p>
        </p:txBody>
      </p:sp>
      <p:sp>
        <p:nvSpPr>
          <p:cNvPr id="14" name="TextBox 35"/>
          <p:cNvSpPr txBox="1">
            <a:spLocks noChangeArrowheads="1"/>
          </p:cNvSpPr>
          <p:nvPr/>
        </p:nvSpPr>
        <p:spPr bwMode="auto">
          <a:xfrm>
            <a:off x="3247390" y="1638300"/>
            <a:ext cx="1606550" cy="12280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7" tIns="60958" rIns="121917" bIns="60958">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a:lnSpc>
                <a:spcPct val="150000"/>
              </a:lnSpc>
            </a:pPr>
            <a:r>
              <a:rPr lang="zh-CN" altLang="en-US" sz="2000" dirty="0">
                <a:solidFill>
                  <a:srgbClr val="595959"/>
                </a:solidFill>
                <a:latin typeface="微软雅黑" panose="020B0503020204020204" pitchFamily="34" charset="-122"/>
                <a:ea typeface="微软雅黑" panose="020B0503020204020204" pitchFamily="34" charset="-122"/>
              </a:rPr>
              <a:t>先定一个</a:t>
            </a:r>
            <a:r>
              <a:rPr lang="zh-CN" altLang="en-US" dirty="0">
                <a:solidFill>
                  <a:srgbClr val="595959"/>
                </a:solidFill>
                <a:latin typeface="微软雅黑" panose="020B0503020204020204" pitchFamily="34" charset="-122"/>
                <a:ea typeface="微软雅黑" panose="020B0503020204020204" pitchFamily="34" charset="-122"/>
              </a:rPr>
              <a:t>小目标！</a:t>
            </a:r>
            <a:endParaRPr lang="zh-CN" altLang="en-US" dirty="0">
              <a:solidFill>
                <a:srgbClr val="595959"/>
              </a:solidFill>
              <a:latin typeface="微软雅黑" panose="020B0503020204020204" pitchFamily="34" charset="-122"/>
              <a:ea typeface="微软雅黑" panose="020B0503020204020204" pitchFamily="34" charset="-122"/>
            </a:endParaRPr>
          </a:p>
        </p:txBody>
      </p:sp>
      <p:sp>
        <p:nvSpPr>
          <p:cNvPr id="15" name="TextBox 35"/>
          <p:cNvSpPr txBox="1">
            <a:spLocks noChangeArrowheads="1"/>
          </p:cNvSpPr>
          <p:nvPr/>
        </p:nvSpPr>
        <p:spPr bwMode="auto">
          <a:xfrm>
            <a:off x="5518785" y="3213100"/>
            <a:ext cx="6494145" cy="1043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7" tIns="60958" rIns="121917" bIns="60958">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50000"/>
              </a:lnSpc>
              <a:defRPr/>
            </a:pPr>
            <a:r>
              <a:rPr lang="zh-CN" sz="2000">
                <a:solidFill>
                  <a:schemeClr val="tx1">
                    <a:lumMod val="65000"/>
                    <a:lumOff val="35000"/>
                  </a:schemeClr>
                </a:solidFill>
                <a:latin typeface="微软雅黑" panose="020B0503020204020204" pitchFamily="34" charset="-122"/>
                <a:ea typeface="微软雅黑" panose="020B0503020204020204" pitchFamily="34" charset="-122"/>
                <a:cs typeface="+mn-ea"/>
                <a:sym typeface="字魂58号-创中黑" panose="00000500000000000000" pitchFamily="2" charset="-122"/>
              </a:rPr>
              <a:t>掌握接口测试报告的生成方式，能够</a:t>
            </a:r>
            <a:r>
              <a:rPr lang="zh-CN" sz="2000">
                <a:solidFill>
                  <a:srgbClr val="0070C0"/>
                </a:solidFill>
                <a:latin typeface="微软雅黑" panose="020B0503020204020204" pitchFamily="34" charset="-122"/>
                <a:ea typeface="微软雅黑" panose="020B0503020204020204" pitchFamily="34" charset="-122"/>
                <a:cs typeface="+mn-ea"/>
                <a:sym typeface="字魂58号-创中黑" panose="00000500000000000000" pitchFamily="2" charset="-122"/>
              </a:rPr>
              <a:t>使用newman命令生成HTML格式的接口测试报告</a:t>
            </a:r>
            <a:endParaRPr lang="zh-CN" sz="2000">
              <a:solidFill>
                <a:srgbClr val="0070C0"/>
              </a:solidFill>
              <a:latin typeface="微软雅黑" panose="020B0503020204020204" pitchFamily="34" charset="-122"/>
              <a:ea typeface="微软雅黑" panose="020B0503020204020204" pitchFamily="34" charset="-122"/>
              <a:cs typeface="+mn-ea"/>
              <a:sym typeface="字魂58号-创中黑" panose="00000500000000000000" pitchFamily="2" charset="-122"/>
            </a:endParaRPr>
          </a:p>
        </p:txBody>
      </p:sp>
      <p:grpSp>
        <p:nvGrpSpPr>
          <p:cNvPr id="19" name="组合 18"/>
          <p:cNvGrpSpPr/>
          <p:nvPr/>
        </p:nvGrpSpPr>
        <p:grpSpPr>
          <a:xfrm>
            <a:off x="5035550" y="3540125"/>
            <a:ext cx="405130" cy="405130"/>
            <a:chOff x="8881" y="4685"/>
            <a:chExt cx="638" cy="638"/>
          </a:xfrm>
        </p:grpSpPr>
        <p:sp>
          <p:nvSpPr>
            <p:cNvPr id="18" name="椭圆 17"/>
            <p:cNvSpPr/>
            <p:nvPr/>
          </p:nvSpPr>
          <p:spPr>
            <a:xfrm>
              <a:off x="8881" y="4685"/>
              <a:ext cx="638" cy="638"/>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8946" y="4750"/>
              <a:ext cx="508" cy="508"/>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1" name="Title 1"/>
          <p:cNvSpPr txBox="1"/>
          <p:nvPr/>
        </p:nvSpPr>
        <p:spPr>
          <a:xfrm>
            <a:off x="1143635" y="266700"/>
            <a:ext cx="4518025" cy="506095"/>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sz="2400" b="1" dirty="0">
                <a:solidFill>
                  <a:srgbClr val="595959"/>
                </a:solidFill>
                <a:latin typeface="微软雅黑" panose="020B0503020204020204" pitchFamily="34" charset="-122"/>
                <a:ea typeface="微软雅黑" panose="020B0503020204020204" pitchFamily="34" charset="-122"/>
                <a:cs typeface="+mn-ea"/>
                <a:sym typeface="+mn-lt"/>
              </a:rPr>
              <a:t>4.4.4	Postman生成测试报告</a:t>
            </a:r>
            <a:endParaRPr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p14:dur="0" advTm="3000"/>
    </mc:Choice>
    <mc:Fallback>
      <p:transition advTm="3000"/>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1"/>
          <p:cNvSpPr txBox="1"/>
          <p:nvPr>
            <p:custDataLst>
              <p:tags r:id="rId1"/>
            </p:custDataLst>
          </p:nvPr>
        </p:nvSpPr>
        <p:spPr>
          <a:xfrm>
            <a:off x="4799330" y="1270000"/>
            <a:ext cx="6605270" cy="4661535"/>
          </a:xfrm>
          <a:prstGeom prst="rect">
            <a:avLst/>
          </a:prstGeom>
          <a:noFill/>
          <a:ln>
            <a:noFill/>
          </a:ln>
        </p:spPr>
        <p:txBody>
          <a:bodyPr wrap="square" rtlCol="0">
            <a:spAutoFit/>
          </a:bodyPr>
          <a:lstStyle/>
          <a:p>
            <a:pPr marL="0" marR="0" lvl="0" algn="l" defTabSz="457200" eaLnBrk="1" fontAlgn="auto" latinLnBrk="0" hangingPunct="1">
              <a:lnSpc>
                <a:spcPct val="150000"/>
              </a:lnSpc>
              <a:spcBef>
                <a:spcPts val="0"/>
              </a:spcBef>
              <a:spcAft>
                <a:spcPts val="0"/>
              </a:spcAft>
              <a:buClrTx/>
              <a:buSzTx/>
              <a:buFontTx/>
              <a:buNone/>
              <a:defRPr/>
            </a:pPr>
            <a:r>
              <a:rPr kumimoji="0" lang="zh-CN" altLang="en-US" sz="1800" i="0" u="none" strike="noStrike" cap="none" spc="0" normalizeH="0" baseline="0" dirty="0" smtClean="0">
                <a:solidFill>
                  <a:srgbClr val="0070C0"/>
                </a:solidFill>
                <a:latin typeface="微软雅黑" panose="020B0503020204020204" pitchFamily="34" charset="-122"/>
                <a:ea typeface="微软雅黑" panose="020B0503020204020204" pitchFamily="34" charset="-122"/>
                <a:sym typeface="+mn-lt"/>
              </a:rPr>
              <a:t>测试报告</a:t>
            </a:r>
            <a:r>
              <a:rPr kumimoji="0" lang="zh-CN" altLang="en-US" sz="1800" i="0" u="none" strike="noStrike" cap="none" spc="0" normalizeH="0" baseline="0" dirty="0" smtClean="0">
                <a:solidFill>
                  <a:schemeClr val="tx1">
                    <a:lumMod val="75000"/>
                    <a:lumOff val="25000"/>
                  </a:schemeClr>
                </a:solidFill>
                <a:latin typeface="微软雅黑" panose="020B0503020204020204" pitchFamily="34" charset="-122"/>
                <a:ea typeface="微软雅黑" panose="020B0503020204020204" pitchFamily="34" charset="-122"/>
                <a:sym typeface="+mn-lt"/>
              </a:rPr>
              <a:t>主要用来</a:t>
            </a:r>
            <a:r>
              <a:rPr kumimoji="0" lang="zh-CN" altLang="en-US" sz="1800" i="0" u="none" strike="noStrike" cap="none" spc="0" normalizeH="0" baseline="0" dirty="0" smtClean="0">
                <a:solidFill>
                  <a:srgbClr val="0070C0"/>
                </a:solidFill>
                <a:latin typeface="微软雅黑" panose="020B0503020204020204" pitchFamily="34" charset="-122"/>
                <a:ea typeface="微软雅黑" panose="020B0503020204020204" pitchFamily="34" charset="-122"/>
                <a:sym typeface="+mn-lt"/>
              </a:rPr>
              <a:t>记录测试的过程和结果</a:t>
            </a:r>
            <a:r>
              <a:rPr kumimoji="0" lang="zh-CN" altLang="en-US" sz="1800" i="0" u="none" strike="noStrike" cap="none" spc="0" normalizeH="0" baseline="0" dirty="0" smtClean="0">
                <a:solidFill>
                  <a:schemeClr val="tx1">
                    <a:lumMod val="75000"/>
                    <a:lumOff val="25000"/>
                  </a:schemeClr>
                </a:solidFill>
                <a:latin typeface="微软雅黑" panose="020B0503020204020204" pitchFamily="34" charset="-122"/>
                <a:ea typeface="微软雅黑" panose="020B0503020204020204" pitchFamily="34" charset="-122"/>
                <a:sym typeface="+mn-lt"/>
              </a:rPr>
              <a:t>，便于测试人员</a:t>
            </a:r>
            <a:r>
              <a:rPr kumimoji="0" lang="zh-CN" altLang="en-US" sz="1800" i="0" u="none" strike="noStrike" cap="none" spc="0" normalizeH="0" baseline="0" dirty="0" smtClean="0">
                <a:solidFill>
                  <a:srgbClr val="0070C0"/>
                </a:solidFill>
                <a:latin typeface="微软雅黑" panose="020B0503020204020204" pitchFamily="34" charset="-122"/>
                <a:ea typeface="微软雅黑" panose="020B0503020204020204" pitchFamily="34" charset="-122"/>
                <a:sym typeface="+mn-lt"/>
              </a:rPr>
              <a:t>分析</a:t>
            </a:r>
            <a:r>
              <a:rPr kumimoji="0" lang="zh-CN" altLang="en-US" sz="1800" i="0" u="none" strike="noStrike" cap="none" spc="0" normalizeH="0" baseline="0" dirty="0" smtClean="0">
                <a:solidFill>
                  <a:schemeClr val="tx1">
                    <a:lumMod val="75000"/>
                    <a:lumOff val="25000"/>
                  </a:schemeClr>
                </a:solidFill>
                <a:latin typeface="微软雅黑" panose="020B0503020204020204" pitchFamily="34" charset="-122"/>
                <a:ea typeface="微软雅黑" panose="020B0503020204020204" pitchFamily="34" charset="-122"/>
                <a:sym typeface="+mn-lt"/>
              </a:rPr>
              <a:t>发现的</a:t>
            </a:r>
            <a:r>
              <a:rPr kumimoji="0" lang="zh-CN" altLang="en-US" sz="1800" i="0" u="none" strike="noStrike" cap="none" spc="0" normalizeH="0" baseline="0" dirty="0" smtClean="0">
                <a:solidFill>
                  <a:srgbClr val="0070C0"/>
                </a:solidFill>
                <a:latin typeface="微软雅黑" panose="020B0503020204020204" pitchFamily="34" charset="-122"/>
                <a:ea typeface="微软雅黑" panose="020B0503020204020204" pitchFamily="34" charset="-122"/>
                <a:sym typeface="+mn-lt"/>
              </a:rPr>
              <a:t>缺陷</a:t>
            </a:r>
            <a:r>
              <a:rPr kumimoji="0" lang="zh-CN" altLang="en-US" sz="1800" i="0" u="none" strike="noStrike" cap="none" spc="0" normalizeH="0" baseline="0" dirty="0" smtClean="0">
                <a:solidFill>
                  <a:schemeClr val="tx1">
                    <a:lumMod val="75000"/>
                    <a:lumOff val="25000"/>
                  </a:schemeClr>
                </a:solidFill>
                <a:latin typeface="微软雅黑" panose="020B0503020204020204" pitchFamily="34" charset="-122"/>
                <a:ea typeface="微软雅黑" panose="020B0503020204020204" pitchFamily="34" charset="-122"/>
                <a:sym typeface="+mn-lt"/>
              </a:rPr>
              <a:t>，并为修改软件系统存在的质量问题提供依据。在Postman中完成接口测试后，如果需要更直观地查看和分析测试结果，则可以</a:t>
            </a:r>
            <a:r>
              <a:rPr kumimoji="0" lang="zh-CN" altLang="en-US" sz="1800" i="0" u="none" strike="noStrike" cap="none" spc="0" normalizeH="0" baseline="0" dirty="0" smtClean="0">
                <a:solidFill>
                  <a:srgbClr val="0070C0"/>
                </a:solidFill>
                <a:latin typeface="微软雅黑" panose="020B0503020204020204" pitchFamily="34" charset="-122"/>
                <a:ea typeface="微软雅黑" panose="020B0503020204020204" pitchFamily="34" charset="-122"/>
                <a:sym typeface="+mn-lt"/>
              </a:rPr>
              <a:t>导出Postman中的环境变量和集合</a:t>
            </a:r>
            <a:r>
              <a:rPr kumimoji="0" lang="zh-CN" altLang="en-US" sz="1800" i="0" u="none" strike="noStrike" cap="none" spc="0" normalizeH="0" baseline="0" dirty="0" smtClean="0">
                <a:solidFill>
                  <a:schemeClr val="tx1">
                    <a:lumMod val="75000"/>
                    <a:lumOff val="25000"/>
                  </a:schemeClr>
                </a:solidFill>
                <a:latin typeface="微软雅黑" panose="020B0503020204020204" pitchFamily="34" charset="-122"/>
                <a:ea typeface="微软雅黑" panose="020B0503020204020204" pitchFamily="34" charset="-122"/>
                <a:sym typeface="+mn-lt"/>
              </a:rPr>
              <a:t>，并</a:t>
            </a:r>
            <a:r>
              <a:rPr kumimoji="0" lang="zh-CN" altLang="en-US" sz="1800" i="0" u="none" strike="noStrike" cap="none" spc="0" normalizeH="0" baseline="0" dirty="0" smtClean="0">
                <a:solidFill>
                  <a:srgbClr val="0070C0"/>
                </a:solidFill>
                <a:latin typeface="微软雅黑" panose="020B0503020204020204" pitchFamily="34" charset="-122"/>
                <a:ea typeface="微软雅黑" panose="020B0503020204020204" pitchFamily="34" charset="-122"/>
                <a:sym typeface="+mn-lt"/>
              </a:rPr>
              <a:t>通过命令生成测试报告</a:t>
            </a:r>
            <a:r>
              <a:rPr kumimoji="0" lang="zh-CN" altLang="en-US" sz="1800" i="0" u="none" strike="noStrike" cap="none" spc="0" normalizeH="0" baseline="0" dirty="0" smtClean="0">
                <a:solidFill>
                  <a:schemeClr val="tx1">
                    <a:lumMod val="75000"/>
                    <a:lumOff val="25000"/>
                  </a:schemeClr>
                </a:solidFill>
                <a:latin typeface="微软雅黑" panose="020B0503020204020204" pitchFamily="34" charset="-122"/>
                <a:ea typeface="微软雅黑" panose="020B0503020204020204" pitchFamily="34" charset="-122"/>
                <a:sym typeface="+mn-lt"/>
              </a:rPr>
              <a:t>。</a:t>
            </a:r>
            <a:endParaRPr kumimoji="0" lang="zh-CN" altLang="en-US" sz="1800" i="0" u="none" strike="noStrike" cap="none" spc="0" normalizeH="0" baseline="0" dirty="0" smtClean="0">
              <a:solidFill>
                <a:schemeClr val="tx1">
                  <a:lumMod val="75000"/>
                  <a:lumOff val="25000"/>
                </a:schemeClr>
              </a:solidFill>
              <a:latin typeface="微软雅黑" panose="020B0503020204020204" pitchFamily="34" charset="-122"/>
              <a:ea typeface="微软雅黑" panose="020B0503020204020204" pitchFamily="34" charset="-122"/>
              <a:sym typeface="+mn-lt"/>
            </a:endParaRPr>
          </a:p>
          <a:p>
            <a:pPr marL="0" marR="0" lvl="0" algn="l" defTabSz="457200" eaLnBrk="1" fontAlgn="auto" latinLnBrk="0" hangingPunct="1">
              <a:lnSpc>
                <a:spcPct val="150000"/>
              </a:lnSpc>
              <a:spcBef>
                <a:spcPts val="0"/>
              </a:spcBef>
              <a:spcAft>
                <a:spcPts val="0"/>
              </a:spcAft>
              <a:buClrTx/>
              <a:buSzTx/>
              <a:buFontTx/>
              <a:buNone/>
              <a:defRPr/>
            </a:pPr>
            <a:r>
              <a:rPr lang="zh-CN" altLang="en-US" sz="1800" dirty="0" smtClean="0">
                <a:solidFill>
                  <a:schemeClr val="tx1">
                    <a:lumMod val="75000"/>
                    <a:lumOff val="25000"/>
                  </a:schemeClr>
                </a:solidFill>
                <a:latin typeface="微软雅黑" panose="020B0503020204020204" pitchFamily="34" charset="-122"/>
                <a:ea typeface="微软雅黑" panose="020B0503020204020204" pitchFamily="34" charset="-122"/>
                <a:sym typeface="+mn-lt"/>
              </a:rPr>
              <a:t>使用Postman做接口测试并</a:t>
            </a:r>
            <a:r>
              <a:rPr lang="zh-CN" altLang="en-US" sz="1800" dirty="0" smtClean="0">
                <a:solidFill>
                  <a:srgbClr val="0070C0"/>
                </a:solidFill>
                <a:latin typeface="微软雅黑" panose="020B0503020204020204" pitchFamily="34" charset="-122"/>
                <a:ea typeface="微软雅黑" panose="020B0503020204020204" pitchFamily="34" charset="-122"/>
                <a:sym typeface="+mn-lt"/>
              </a:rPr>
              <a:t>生成测试报告的具体步骤</a:t>
            </a:r>
            <a:r>
              <a:rPr lang="zh-CN" altLang="en-US" sz="1800" dirty="0" smtClean="0">
                <a:solidFill>
                  <a:schemeClr val="tx1">
                    <a:lumMod val="75000"/>
                    <a:lumOff val="25000"/>
                  </a:schemeClr>
                </a:solidFill>
                <a:latin typeface="微软雅黑" panose="020B0503020204020204" pitchFamily="34" charset="-122"/>
                <a:ea typeface="微软雅黑" panose="020B0503020204020204" pitchFamily="34" charset="-122"/>
                <a:sym typeface="+mn-lt"/>
              </a:rPr>
              <a:t>如下。</a:t>
            </a:r>
            <a:endParaRPr kumimoji="0" lang="zh-CN" altLang="en-US" sz="1800" i="0" u="none" strike="noStrike" cap="none" spc="0" normalizeH="0" baseline="0" dirty="0" smtClean="0">
              <a:solidFill>
                <a:schemeClr val="tx1">
                  <a:lumMod val="75000"/>
                  <a:lumOff val="25000"/>
                </a:schemeClr>
              </a:solidFill>
              <a:latin typeface="微软雅黑" panose="020B0503020204020204" pitchFamily="34" charset="-122"/>
              <a:ea typeface="微软雅黑" panose="020B0503020204020204" pitchFamily="34" charset="-122"/>
              <a:sym typeface="+mn-lt"/>
            </a:endParaRPr>
          </a:p>
          <a:p>
            <a:pPr marL="0" marR="0" lvl="0" algn="l" defTabSz="457200" eaLnBrk="1" fontAlgn="auto" latinLnBrk="0" hangingPunct="1">
              <a:lnSpc>
                <a:spcPct val="150000"/>
              </a:lnSpc>
              <a:spcBef>
                <a:spcPts val="0"/>
              </a:spcBef>
              <a:spcAft>
                <a:spcPts val="0"/>
              </a:spcAft>
              <a:buClrTx/>
              <a:buSzTx/>
              <a:buFontTx/>
              <a:buNone/>
              <a:defRPr/>
            </a:pPr>
            <a:r>
              <a:rPr lang="zh-CN" altLang="en-US" sz="1800" dirty="0" smtClean="0">
                <a:solidFill>
                  <a:schemeClr val="tx1">
                    <a:lumMod val="75000"/>
                    <a:lumOff val="25000"/>
                  </a:schemeClr>
                </a:solidFill>
                <a:latin typeface="微软雅黑" panose="020B0503020204020204" pitchFamily="34" charset="-122"/>
                <a:ea typeface="微软雅黑" panose="020B0503020204020204" pitchFamily="34" charset="-122"/>
                <a:sym typeface="+mn-lt"/>
              </a:rPr>
              <a:t>（1）在Postman中</a:t>
            </a:r>
            <a:r>
              <a:rPr lang="zh-CN" altLang="en-US" sz="1800" dirty="0" smtClean="0">
                <a:solidFill>
                  <a:srgbClr val="0070C0"/>
                </a:solidFill>
                <a:latin typeface="微软雅黑" panose="020B0503020204020204" pitchFamily="34" charset="-122"/>
                <a:ea typeface="微软雅黑" panose="020B0503020204020204" pitchFamily="34" charset="-122"/>
                <a:sym typeface="+mn-lt"/>
              </a:rPr>
              <a:t>创建环境变量</a:t>
            </a:r>
            <a:r>
              <a:rPr lang="zh-CN" altLang="en-US" sz="1800" dirty="0" smtClean="0">
                <a:solidFill>
                  <a:schemeClr val="tx1">
                    <a:lumMod val="75000"/>
                    <a:lumOff val="25000"/>
                  </a:schemeClr>
                </a:solidFill>
                <a:latin typeface="微软雅黑" panose="020B0503020204020204" pitchFamily="34" charset="-122"/>
                <a:ea typeface="微软雅黑" panose="020B0503020204020204" pitchFamily="34" charset="-122"/>
                <a:sym typeface="+mn-lt"/>
              </a:rPr>
              <a:t>，并设置变量名和变量值。</a:t>
            </a:r>
            <a:endParaRPr kumimoji="0" lang="zh-CN" altLang="en-US" sz="1800" i="0" u="none" strike="noStrike" cap="none" spc="0" normalizeH="0" baseline="0" dirty="0" smtClean="0">
              <a:solidFill>
                <a:schemeClr val="tx1">
                  <a:lumMod val="75000"/>
                  <a:lumOff val="25000"/>
                </a:schemeClr>
              </a:solidFill>
              <a:latin typeface="微软雅黑" panose="020B0503020204020204" pitchFamily="34" charset="-122"/>
              <a:ea typeface="微软雅黑" panose="020B0503020204020204" pitchFamily="34" charset="-122"/>
              <a:sym typeface="+mn-lt"/>
            </a:endParaRPr>
          </a:p>
          <a:p>
            <a:pPr marL="0" marR="0" lvl="0" algn="l" defTabSz="457200" eaLnBrk="1" fontAlgn="auto" latinLnBrk="0" hangingPunct="1">
              <a:lnSpc>
                <a:spcPct val="150000"/>
              </a:lnSpc>
              <a:spcBef>
                <a:spcPts val="0"/>
              </a:spcBef>
              <a:spcAft>
                <a:spcPts val="0"/>
              </a:spcAft>
              <a:buClrTx/>
              <a:buSzTx/>
              <a:buFontTx/>
              <a:buNone/>
              <a:defRPr/>
            </a:pPr>
            <a:r>
              <a:rPr lang="zh-CN" altLang="en-US" sz="1800" dirty="0" smtClean="0">
                <a:solidFill>
                  <a:schemeClr val="tx1">
                    <a:lumMod val="75000"/>
                    <a:lumOff val="25000"/>
                  </a:schemeClr>
                </a:solidFill>
                <a:latin typeface="微软雅黑" panose="020B0503020204020204" pitchFamily="34" charset="-122"/>
                <a:ea typeface="微软雅黑" panose="020B0503020204020204" pitchFamily="34" charset="-122"/>
                <a:sym typeface="+mn-lt"/>
              </a:rPr>
              <a:t>（2）在Postman中</a:t>
            </a:r>
            <a:r>
              <a:rPr lang="zh-CN" altLang="en-US" sz="1800" dirty="0" smtClean="0">
                <a:solidFill>
                  <a:srgbClr val="0070C0"/>
                </a:solidFill>
                <a:latin typeface="微软雅黑" panose="020B0503020204020204" pitchFamily="34" charset="-122"/>
                <a:ea typeface="微软雅黑" panose="020B0503020204020204" pitchFamily="34" charset="-122"/>
                <a:sym typeface="+mn-lt"/>
              </a:rPr>
              <a:t>创建集合</a:t>
            </a:r>
            <a:r>
              <a:rPr lang="zh-CN" altLang="en-US" sz="1800" dirty="0" smtClean="0">
                <a:solidFill>
                  <a:schemeClr val="tx1">
                    <a:lumMod val="75000"/>
                    <a:lumOff val="25000"/>
                  </a:schemeClr>
                </a:solidFill>
                <a:latin typeface="微软雅黑" panose="020B0503020204020204" pitchFamily="34" charset="-122"/>
                <a:ea typeface="微软雅黑" panose="020B0503020204020204" pitchFamily="34" charset="-122"/>
                <a:sym typeface="+mn-lt"/>
              </a:rPr>
              <a:t>，并设置请求信息，发送请求。</a:t>
            </a:r>
            <a:endParaRPr kumimoji="0" lang="zh-CN" altLang="en-US" sz="1800" i="0" u="none" strike="noStrike" cap="none" spc="0" normalizeH="0" baseline="0" dirty="0" smtClean="0">
              <a:solidFill>
                <a:schemeClr val="tx1">
                  <a:lumMod val="75000"/>
                  <a:lumOff val="25000"/>
                </a:schemeClr>
              </a:solidFill>
              <a:latin typeface="微软雅黑" panose="020B0503020204020204" pitchFamily="34" charset="-122"/>
              <a:ea typeface="微软雅黑" panose="020B0503020204020204" pitchFamily="34" charset="-122"/>
              <a:sym typeface="+mn-lt"/>
            </a:endParaRPr>
          </a:p>
          <a:p>
            <a:pPr marL="0" marR="0" lvl="0" algn="l" defTabSz="457200" eaLnBrk="1" fontAlgn="auto" latinLnBrk="0" hangingPunct="1">
              <a:lnSpc>
                <a:spcPct val="150000"/>
              </a:lnSpc>
              <a:spcBef>
                <a:spcPts val="0"/>
              </a:spcBef>
              <a:spcAft>
                <a:spcPts val="0"/>
              </a:spcAft>
              <a:buClrTx/>
              <a:buSzTx/>
              <a:buFontTx/>
              <a:buNone/>
              <a:defRPr/>
            </a:pPr>
            <a:r>
              <a:rPr lang="zh-CN" altLang="en-US" sz="1800" dirty="0" smtClean="0">
                <a:solidFill>
                  <a:schemeClr val="tx1">
                    <a:lumMod val="75000"/>
                    <a:lumOff val="25000"/>
                  </a:schemeClr>
                </a:solidFill>
                <a:latin typeface="微软雅黑" panose="020B0503020204020204" pitchFamily="34" charset="-122"/>
                <a:ea typeface="微软雅黑" panose="020B0503020204020204" pitchFamily="34" charset="-122"/>
                <a:sym typeface="+mn-lt"/>
              </a:rPr>
              <a:t>（3）从Postman中</a:t>
            </a:r>
            <a:r>
              <a:rPr lang="zh-CN" altLang="en-US" sz="1800" dirty="0" smtClean="0">
                <a:solidFill>
                  <a:srgbClr val="0070C0"/>
                </a:solidFill>
                <a:latin typeface="微软雅黑" panose="020B0503020204020204" pitchFamily="34" charset="-122"/>
                <a:ea typeface="微软雅黑" panose="020B0503020204020204" pitchFamily="34" charset="-122"/>
                <a:sym typeface="+mn-lt"/>
              </a:rPr>
              <a:t>导出环境变量</a:t>
            </a:r>
            <a:r>
              <a:rPr lang="zh-CN" altLang="en-US" sz="1800" dirty="0" smtClean="0">
                <a:solidFill>
                  <a:schemeClr val="tx1">
                    <a:lumMod val="75000"/>
                    <a:lumOff val="25000"/>
                  </a:schemeClr>
                </a:solidFill>
                <a:latin typeface="微软雅黑" panose="020B0503020204020204" pitchFamily="34" charset="-122"/>
                <a:ea typeface="微软雅黑" panose="020B0503020204020204" pitchFamily="34" charset="-122"/>
                <a:sym typeface="+mn-lt"/>
              </a:rPr>
              <a:t>。</a:t>
            </a:r>
            <a:endParaRPr kumimoji="0" lang="zh-CN" altLang="en-US" sz="1800" i="0" u="none" strike="noStrike" cap="none" spc="0" normalizeH="0" baseline="0" dirty="0" smtClean="0">
              <a:solidFill>
                <a:schemeClr val="tx1">
                  <a:lumMod val="75000"/>
                  <a:lumOff val="25000"/>
                </a:schemeClr>
              </a:solidFill>
              <a:latin typeface="微软雅黑" panose="020B0503020204020204" pitchFamily="34" charset="-122"/>
              <a:ea typeface="微软雅黑" panose="020B0503020204020204" pitchFamily="34" charset="-122"/>
              <a:sym typeface="+mn-lt"/>
            </a:endParaRPr>
          </a:p>
          <a:p>
            <a:pPr marL="0" marR="0" lvl="0" algn="l" defTabSz="457200" eaLnBrk="1" fontAlgn="auto" latinLnBrk="0" hangingPunct="1">
              <a:lnSpc>
                <a:spcPct val="150000"/>
              </a:lnSpc>
              <a:spcBef>
                <a:spcPts val="0"/>
              </a:spcBef>
              <a:spcAft>
                <a:spcPts val="0"/>
              </a:spcAft>
              <a:buClrTx/>
              <a:buSzTx/>
              <a:buFontTx/>
              <a:buNone/>
              <a:defRPr/>
            </a:pPr>
            <a:r>
              <a:rPr lang="zh-CN" altLang="en-US" sz="1800" dirty="0" smtClean="0">
                <a:solidFill>
                  <a:schemeClr val="tx1">
                    <a:lumMod val="75000"/>
                    <a:lumOff val="25000"/>
                  </a:schemeClr>
                </a:solidFill>
                <a:latin typeface="微软雅黑" panose="020B0503020204020204" pitchFamily="34" charset="-122"/>
                <a:ea typeface="微软雅黑" panose="020B0503020204020204" pitchFamily="34" charset="-122"/>
                <a:sym typeface="+mn-lt"/>
              </a:rPr>
              <a:t>（4）从Postman中</a:t>
            </a:r>
            <a:r>
              <a:rPr lang="zh-CN" altLang="en-US" sz="1800" dirty="0" smtClean="0">
                <a:solidFill>
                  <a:srgbClr val="0070C0"/>
                </a:solidFill>
                <a:latin typeface="微软雅黑" panose="020B0503020204020204" pitchFamily="34" charset="-122"/>
                <a:ea typeface="微软雅黑" panose="020B0503020204020204" pitchFamily="34" charset="-122"/>
                <a:sym typeface="+mn-lt"/>
              </a:rPr>
              <a:t>导出集合</a:t>
            </a:r>
            <a:r>
              <a:rPr lang="zh-CN" altLang="en-US" sz="1800" dirty="0" smtClean="0">
                <a:solidFill>
                  <a:schemeClr val="tx1">
                    <a:lumMod val="75000"/>
                    <a:lumOff val="25000"/>
                  </a:schemeClr>
                </a:solidFill>
                <a:latin typeface="微软雅黑" panose="020B0503020204020204" pitchFamily="34" charset="-122"/>
                <a:ea typeface="微软雅黑" panose="020B0503020204020204" pitchFamily="34" charset="-122"/>
                <a:sym typeface="+mn-lt"/>
              </a:rPr>
              <a:t>。</a:t>
            </a:r>
            <a:endParaRPr kumimoji="0" lang="zh-CN" altLang="en-US" sz="1800" i="0" u="none" strike="noStrike" cap="none" spc="0" normalizeH="0" baseline="0" dirty="0" smtClean="0">
              <a:solidFill>
                <a:schemeClr val="tx1">
                  <a:lumMod val="75000"/>
                  <a:lumOff val="25000"/>
                </a:schemeClr>
              </a:solidFill>
              <a:latin typeface="微软雅黑" panose="020B0503020204020204" pitchFamily="34" charset="-122"/>
              <a:ea typeface="微软雅黑" panose="020B0503020204020204" pitchFamily="34" charset="-122"/>
              <a:sym typeface="+mn-lt"/>
            </a:endParaRPr>
          </a:p>
          <a:p>
            <a:pPr marL="0" marR="0" lvl="0" algn="l" defTabSz="457200" eaLnBrk="1" fontAlgn="auto" latinLnBrk="0" hangingPunct="1">
              <a:lnSpc>
                <a:spcPct val="150000"/>
              </a:lnSpc>
              <a:spcBef>
                <a:spcPts val="0"/>
              </a:spcBef>
              <a:spcAft>
                <a:spcPts val="0"/>
              </a:spcAft>
              <a:buClrTx/>
              <a:buSzTx/>
              <a:buFontTx/>
              <a:buNone/>
              <a:defRPr/>
            </a:pPr>
            <a:r>
              <a:rPr lang="zh-CN" altLang="en-US" sz="1800" dirty="0" smtClean="0">
                <a:solidFill>
                  <a:schemeClr val="tx1">
                    <a:lumMod val="75000"/>
                    <a:lumOff val="25000"/>
                  </a:schemeClr>
                </a:solidFill>
                <a:latin typeface="微软雅黑" panose="020B0503020204020204" pitchFamily="34" charset="-122"/>
                <a:ea typeface="微软雅黑" panose="020B0503020204020204" pitchFamily="34" charset="-122"/>
                <a:sym typeface="+mn-lt"/>
              </a:rPr>
              <a:t>（5）打开cmd命令窗口，</a:t>
            </a:r>
            <a:r>
              <a:rPr lang="zh-CN" altLang="en-US" sz="1800" dirty="0" smtClean="0">
                <a:solidFill>
                  <a:srgbClr val="0070C0"/>
                </a:solidFill>
                <a:latin typeface="微软雅黑" panose="020B0503020204020204" pitchFamily="34" charset="-122"/>
                <a:ea typeface="微软雅黑" panose="020B0503020204020204" pitchFamily="34" charset="-122"/>
                <a:sym typeface="+mn-lt"/>
              </a:rPr>
              <a:t>输入</a:t>
            </a:r>
            <a:r>
              <a:rPr lang="zh-CN" altLang="en-US" sz="1800" dirty="0" smtClean="0">
                <a:solidFill>
                  <a:schemeClr val="tx1">
                    <a:lumMod val="75000"/>
                    <a:lumOff val="25000"/>
                  </a:schemeClr>
                </a:solidFill>
                <a:latin typeface="微软雅黑" panose="020B0503020204020204" pitchFamily="34" charset="-122"/>
                <a:ea typeface="微软雅黑" panose="020B0503020204020204" pitchFamily="34" charset="-122"/>
                <a:sym typeface="+mn-lt"/>
              </a:rPr>
              <a:t>生成测试报告的</a:t>
            </a:r>
            <a:r>
              <a:rPr lang="zh-CN" altLang="en-US" sz="1800" dirty="0" smtClean="0">
                <a:solidFill>
                  <a:srgbClr val="0070C0"/>
                </a:solidFill>
                <a:latin typeface="微软雅黑" panose="020B0503020204020204" pitchFamily="34" charset="-122"/>
                <a:ea typeface="微软雅黑" panose="020B0503020204020204" pitchFamily="34" charset="-122"/>
                <a:sym typeface="+mn-lt"/>
              </a:rPr>
              <a:t>newman命令</a:t>
            </a:r>
            <a:r>
              <a:rPr lang="zh-CN" altLang="en-US" sz="1800" dirty="0" smtClean="0">
                <a:solidFill>
                  <a:schemeClr val="tx1">
                    <a:lumMod val="75000"/>
                    <a:lumOff val="25000"/>
                  </a:schemeClr>
                </a:solidFill>
                <a:latin typeface="微软雅黑" panose="020B0503020204020204" pitchFamily="34" charset="-122"/>
                <a:ea typeface="微软雅黑" panose="020B0503020204020204" pitchFamily="34" charset="-122"/>
                <a:sym typeface="+mn-lt"/>
              </a:rPr>
              <a:t>。</a:t>
            </a:r>
            <a:endParaRPr kumimoji="0" lang="zh-CN" altLang="en-US" sz="1800" i="0" u="none" strike="noStrike" cap="none" spc="0" normalizeH="0" baseline="0" dirty="0" smtClean="0">
              <a:solidFill>
                <a:schemeClr val="tx1">
                  <a:lumMod val="75000"/>
                  <a:lumOff val="25000"/>
                </a:schemeClr>
              </a:solidFill>
              <a:latin typeface="微软雅黑" panose="020B0503020204020204" pitchFamily="34" charset="-122"/>
              <a:ea typeface="微软雅黑" panose="020B0503020204020204" pitchFamily="34" charset="-122"/>
              <a:sym typeface="+mn-lt"/>
            </a:endParaRPr>
          </a:p>
        </p:txBody>
      </p:sp>
      <p:pic>
        <p:nvPicPr>
          <p:cNvPr id="7" name="图片 6"/>
          <p:cNvPicPr>
            <a:picLocks noChangeAspect="1"/>
          </p:cNvPicPr>
          <p:nvPr/>
        </p:nvPicPr>
        <p:blipFill>
          <a:blip r:embed="rId2"/>
          <a:stretch>
            <a:fillRect/>
          </a:stretch>
        </p:blipFill>
        <p:spPr>
          <a:xfrm>
            <a:off x="839386" y="1413456"/>
            <a:ext cx="3715858" cy="4006159"/>
          </a:xfrm>
          <a:prstGeom prst="rect">
            <a:avLst/>
          </a:prstGeom>
        </p:spPr>
      </p:pic>
      <p:sp>
        <p:nvSpPr>
          <p:cNvPr id="31" name="Title 1"/>
          <p:cNvSpPr txBox="1"/>
          <p:nvPr/>
        </p:nvSpPr>
        <p:spPr>
          <a:xfrm>
            <a:off x="1143635" y="266700"/>
            <a:ext cx="4518025" cy="506095"/>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sz="2400" b="1" dirty="0">
                <a:solidFill>
                  <a:srgbClr val="595959"/>
                </a:solidFill>
                <a:latin typeface="微软雅黑" panose="020B0503020204020204" pitchFamily="34" charset="-122"/>
                <a:ea typeface="微软雅黑" panose="020B0503020204020204" pitchFamily="34" charset="-122"/>
                <a:cs typeface="+mn-ea"/>
                <a:sym typeface="+mn-lt"/>
              </a:rPr>
              <a:t>4.4.4	Postman生成测试报告</a:t>
            </a:r>
            <a:endParaRPr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p14:dur="0" advTm="3000"/>
    </mc:Choice>
    <mc:Fallback>
      <p:transition advTm="3000"/>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1"/>
          <p:cNvSpPr txBox="1"/>
          <p:nvPr>
            <p:custDataLst>
              <p:tags r:id="rId1"/>
            </p:custDataLst>
          </p:nvPr>
        </p:nvSpPr>
        <p:spPr>
          <a:xfrm>
            <a:off x="4799330" y="1413510"/>
            <a:ext cx="6605270" cy="2999740"/>
          </a:xfrm>
          <a:prstGeom prst="rect">
            <a:avLst/>
          </a:prstGeom>
          <a:noFill/>
          <a:ln>
            <a:noFill/>
          </a:ln>
        </p:spPr>
        <p:txBody>
          <a:bodyPr wrap="square" rtlCol="0">
            <a:spAutoFit/>
          </a:bodyPr>
          <a:lstStyle/>
          <a:p>
            <a:pPr marL="0" marR="0" lvl="0" algn="l" defTabSz="457200" eaLnBrk="1" fontAlgn="auto" latinLnBrk="0" hangingPunct="1">
              <a:lnSpc>
                <a:spcPct val="150000"/>
              </a:lnSpc>
              <a:spcBef>
                <a:spcPts val="0"/>
              </a:spcBef>
              <a:spcAft>
                <a:spcPts val="0"/>
              </a:spcAft>
              <a:buClrTx/>
              <a:buSzTx/>
              <a:buFontTx/>
              <a:buNone/>
              <a:defRPr/>
            </a:pPr>
            <a:r>
              <a:rPr kumimoji="0" lang="zh-CN" altLang="en-US" sz="1800" i="0" u="none" strike="noStrike" cap="none" spc="0" normalizeH="0" baseline="0" dirty="0" smtClean="0">
                <a:solidFill>
                  <a:srgbClr val="0070C0"/>
                </a:solidFill>
                <a:latin typeface="微软雅黑" panose="020B0503020204020204" pitchFamily="34" charset="-122"/>
                <a:ea typeface="微软雅黑" panose="020B0503020204020204" pitchFamily="34" charset="-122"/>
                <a:sym typeface="+mn-lt"/>
              </a:rPr>
              <a:t>Postman</a:t>
            </a:r>
            <a:r>
              <a:rPr kumimoji="0" lang="zh-CN" altLang="en-US" sz="1800" i="0" u="none" strike="noStrike" cap="none" spc="0" normalizeH="0" baseline="0" dirty="0" smtClean="0">
                <a:solidFill>
                  <a:schemeClr val="tx1">
                    <a:lumMod val="75000"/>
                    <a:lumOff val="25000"/>
                  </a:schemeClr>
                </a:solidFill>
                <a:latin typeface="微软雅黑" panose="020B0503020204020204" pitchFamily="34" charset="-122"/>
                <a:ea typeface="微软雅黑" panose="020B0503020204020204" pitchFamily="34" charset="-122"/>
                <a:sym typeface="+mn-lt"/>
              </a:rPr>
              <a:t>是一个</a:t>
            </a:r>
            <a:r>
              <a:rPr kumimoji="0" lang="zh-CN" altLang="en-US" sz="1800" i="0" u="none" strike="noStrike" cap="none" spc="0" normalizeH="0" baseline="0" dirty="0" smtClean="0">
                <a:solidFill>
                  <a:srgbClr val="0070C0"/>
                </a:solidFill>
                <a:latin typeface="微软雅黑" panose="020B0503020204020204" pitchFamily="34" charset="-122"/>
                <a:ea typeface="微软雅黑" panose="020B0503020204020204" pitchFamily="34" charset="-122"/>
                <a:sym typeface="+mn-lt"/>
              </a:rPr>
              <a:t>轻量级的工具</a:t>
            </a:r>
            <a:r>
              <a:rPr kumimoji="0" lang="zh-CN" altLang="en-US" sz="1800" i="0" u="none" strike="noStrike" cap="none" spc="0" normalizeH="0" baseline="0" dirty="0" smtClean="0">
                <a:solidFill>
                  <a:schemeClr val="tx1">
                    <a:lumMod val="75000"/>
                    <a:lumOff val="25000"/>
                  </a:schemeClr>
                </a:solidFill>
                <a:latin typeface="微软雅黑" panose="020B0503020204020204" pitchFamily="34" charset="-122"/>
                <a:ea typeface="微软雅黑" panose="020B0503020204020204" pitchFamily="34" charset="-122"/>
                <a:sym typeface="+mn-lt"/>
              </a:rPr>
              <a:t>，该工具不具备自动生成测试报告的功能，需要</a:t>
            </a:r>
            <a:r>
              <a:rPr kumimoji="0" lang="zh-CN" altLang="en-US" sz="1800" i="0" u="none" strike="noStrike" cap="none" spc="0" normalizeH="0" baseline="0" dirty="0" smtClean="0">
                <a:solidFill>
                  <a:srgbClr val="0070C0"/>
                </a:solidFill>
                <a:latin typeface="微软雅黑" panose="020B0503020204020204" pitchFamily="34" charset="-122"/>
                <a:ea typeface="微软雅黑" panose="020B0503020204020204" pitchFamily="34" charset="-122"/>
                <a:sym typeface="+mn-lt"/>
              </a:rPr>
              <a:t>借助newman插件</a:t>
            </a:r>
            <a:r>
              <a:rPr kumimoji="0" lang="zh-CN" altLang="en-US" sz="1800" i="0" u="none" strike="noStrike" cap="none" spc="0" normalizeH="0" baseline="0" dirty="0" smtClean="0">
                <a:solidFill>
                  <a:schemeClr val="tx1">
                    <a:lumMod val="75000"/>
                    <a:lumOff val="25000"/>
                  </a:schemeClr>
                </a:solidFill>
                <a:latin typeface="微软雅黑" panose="020B0503020204020204" pitchFamily="34" charset="-122"/>
                <a:ea typeface="微软雅黑" panose="020B0503020204020204" pitchFamily="34" charset="-122"/>
                <a:sym typeface="+mn-lt"/>
              </a:rPr>
              <a:t>才能够</a:t>
            </a:r>
            <a:r>
              <a:rPr kumimoji="0" lang="zh-CN" altLang="en-US" sz="1800" i="0" u="none" strike="noStrike" cap="none" spc="0" normalizeH="0" baseline="0" dirty="0" smtClean="0">
                <a:solidFill>
                  <a:srgbClr val="0070C0"/>
                </a:solidFill>
                <a:latin typeface="微软雅黑" panose="020B0503020204020204" pitchFamily="34" charset="-122"/>
                <a:ea typeface="微软雅黑" panose="020B0503020204020204" pitchFamily="34" charset="-122"/>
                <a:sym typeface="+mn-lt"/>
              </a:rPr>
              <a:t>生成测试报告</a:t>
            </a:r>
            <a:r>
              <a:rPr kumimoji="0" lang="zh-CN" altLang="en-US" sz="1800" i="0" u="none" strike="noStrike" cap="none" spc="0" normalizeH="0" baseline="0" dirty="0" smtClean="0">
                <a:solidFill>
                  <a:schemeClr val="tx1">
                    <a:lumMod val="75000"/>
                    <a:lumOff val="25000"/>
                  </a:schemeClr>
                </a:solidFill>
                <a:latin typeface="微软雅黑" panose="020B0503020204020204" pitchFamily="34" charset="-122"/>
                <a:ea typeface="微软雅黑" panose="020B0503020204020204" pitchFamily="34" charset="-122"/>
                <a:sym typeface="+mn-lt"/>
              </a:rPr>
              <a:t>。newman是一款</a:t>
            </a:r>
            <a:r>
              <a:rPr kumimoji="0" lang="zh-CN" altLang="en-US" sz="1800" i="0" u="none" strike="noStrike" cap="none" spc="0" normalizeH="0" baseline="0" dirty="0" smtClean="0">
                <a:solidFill>
                  <a:srgbClr val="0070C0"/>
                </a:solidFill>
                <a:latin typeface="微软雅黑" panose="020B0503020204020204" pitchFamily="34" charset="-122"/>
                <a:ea typeface="微软雅黑" panose="020B0503020204020204" pitchFamily="34" charset="-122"/>
                <a:sym typeface="+mn-lt"/>
              </a:rPr>
              <a:t>基于Node.js开发</a:t>
            </a:r>
            <a:r>
              <a:rPr kumimoji="0" lang="zh-CN" altLang="en-US" sz="1800" i="0" u="none" strike="noStrike" cap="none" spc="0" normalizeH="0" baseline="0" dirty="0" smtClean="0">
                <a:solidFill>
                  <a:schemeClr val="tx1">
                    <a:lumMod val="75000"/>
                    <a:lumOff val="25000"/>
                  </a:schemeClr>
                </a:solidFill>
                <a:latin typeface="微软雅黑" panose="020B0503020204020204" pitchFamily="34" charset="-122"/>
                <a:ea typeface="微软雅黑" panose="020B0503020204020204" pitchFamily="34" charset="-122"/>
                <a:sym typeface="+mn-lt"/>
              </a:rPr>
              <a:t>、并能够</a:t>
            </a:r>
            <a:r>
              <a:rPr kumimoji="0" lang="zh-CN" altLang="en-US" sz="1800" i="0" u="none" strike="noStrike" cap="none" spc="0" normalizeH="0" baseline="0" dirty="0" smtClean="0">
                <a:solidFill>
                  <a:srgbClr val="0070C0"/>
                </a:solidFill>
                <a:latin typeface="微软雅黑" panose="020B0503020204020204" pitchFamily="34" charset="-122"/>
                <a:ea typeface="微软雅黑" panose="020B0503020204020204" pitchFamily="34" charset="-122"/>
                <a:sym typeface="+mn-lt"/>
              </a:rPr>
              <a:t>通过命令运行Postman脚本的插件</a:t>
            </a:r>
            <a:r>
              <a:rPr kumimoji="0" lang="zh-CN" altLang="en-US" sz="1800" i="0" u="none" strike="noStrike" cap="none" spc="0" normalizeH="0" baseline="0" dirty="0" smtClean="0">
                <a:solidFill>
                  <a:schemeClr val="tx1">
                    <a:lumMod val="75000"/>
                    <a:lumOff val="25000"/>
                  </a:schemeClr>
                </a:solidFill>
                <a:latin typeface="微软雅黑" panose="020B0503020204020204" pitchFamily="34" charset="-122"/>
                <a:ea typeface="微软雅黑" panose="020B0503020204020204" pitchFamily="34" charset="-122"/>
                <a:sym typeface="+mn-lt"/>
              </a:rPr>
              <a:t>，该插件支持生成HTML、JSON、XML等格式的测试报告，由于HTML格式的测试报告界面美观且方便查看，所以本书主要选择安装</a:t>
            </a:r>
            <a:r>
              <a:rPr kumimoji="0" lang="zh-CN" altLang="en-US" sz="1800" i="0" u="none" strike="noStrike" cap="none" spc="0" normalizeH="0" baseline="0" dirty="0" smtClean="0">
                <a:solidFill>
                  <a:srgbClr val="0070C0"/>
                </a:solidFill>
                <a:latin typeface="微软雅黑" panose="020B0503020204020204" pitchFamily="34" charset="-122"/>
                <a:ea typeface="微软雅黑" panose="020B0503020204020204" pitchFamily="34" charset="-122"/>
                <a:sym typeface="+mn-lt"/>
              </a:rPr>
              <a:t>newman-report-html插件</a:t>
            </a:r>
            <a:r>
              <a:rPr kumimoji="0" lang="zh-CN" altLang="en-US" sz="1800" i="0" u="none" strike="noStrike" cap="none" spc="0" normalizeH="0" baseline="0" dirty="0" smtClean="0">
                <a:solidFill>
                  <a:schemeClr val="tx1">
                    <a:lumMod val="75000"/>
                    <a:lumOff val="25000"/>
                  </a:schemeClr>
                </a:solidFill>
                <a:latin typeface="微软雅黑" panose="020B0503020204020204" pitchFamily="34" charset="-122"/>
                <a:ea typeface="微软雅黑" panose="020B0503020204020204" pitchFamily="34" charset="-122"/>
                <a:sym typeface="+mn-lt"/>
              </a:rPr>
              <a:t>，用于</a:t>
            </a:r>
            <a:r>
              <a:rPr kumimoji="0" lang="zh-CN" altLang="en-US" sz="1800" i="0" u="none" strike="noStrike" cap="none" spc="0" normalizeH="0" baseline="0" dirty="0" smtClean="0">
                <a:solidFill>
                  <a:srgbClr val="0070C0"/>
                </a:solidFill>
                <a:latin typeface="微软雅黑" panose="020B0503020204020204" pitchFamily="34" charset="-122"/>
                <a:ea typeface="微软雅黑" panose="020B0503020204020204" pitchFamily="34" charset="-122"/>
                <a:sym typeface="+mn-lt"/>
              </a:rPr>
              <a:t>生成HTML格式的测试报告</a:t>
            </a:r>
            <a:r>
              <a:rPr lang="zh-CN" altLang="en-US" sz="1800" dirty="0" smtClean="0">
                <a:solidFill>
                  <a:schemeClr val="tx1">
                    <a:lumMod val="75000"/>
                    <a:lumOff val="25000"/>
                  </a:schemeClr>
                </a:solidFill>
                <a:latin typeface="微软雅黑" panose="020B0503020204020204" pitchFamily="34" charset="-122"/>
                <a:ea typeface="微软雅黑" panose="020B0503020204020204" pitchFamily="34" charset="-122"/>
                <a:sym typeface="+mn-lt"/>
              </a:rPr>
              <a:t>。</a:t>
            </a:r>
            <a:endParaRPr kumimoji="0" lang="zh-CN" altLang="en-US" sz="1800" i="0" u="none" strike="noStrike" cap="none" spc="0" normalizeH="0" baseline="0" dirty="0" smtClean="0">
              <a:solidFill>
                <a:schemeClr val="tx1">
                  <a:lumMod val="75000"/>
                  <a:lumOff val="25000"/>
                </a:schemeClr>
              </a:solidFill>
              <a:latin typeface="微软雅黑" panose="020B0503020204020204" pitchFamily="34" charset="-122"/>
              <a:ea typeface="微软雅黑" panose="020B0503020204020204" pitchFamily="34" charset="-122"/>
              <a:sym typeface="+mn-lt"/>
            </a:endParaRPr>
          </a:p>
        </p:txBody>
      </p:sp>
      <p:pic>
        <p:nvPicPr>
          <p:cNvPr id="7" name="图片 6"/>
          <p:cNvPicPr>
            <a:picLocks noChangeAspect="1"/>
          </p:cNvPicPr>
          <p:nvPr/>
        </p:nvPicPr>
        <p:blipFill>
          <a:blip r:embed="rId2"/>
          <a:stretch>
            <a:fillRect/>
          </a:stretch>
        </p:blipFill>
        <p:spPr>
          <a:xfrm>
            <a:off x="839386" y="1413456"/>
            <a:ext cx="3715858" cy="4006159"/>
          </a:xfrm>
          <a:prstGeom prst="rect">
            <a:avLst/>
          </a:prstGeom>
        </p:spPr>
      </p:pic>
      <p:sp>
        <p:nvSpPr>
          <p:cNvPr id="31" name="Title 1"/>
          <p:cNvSpPr txBox="1"/>
          <p:nvPr/>
        </p:nvSpPr>
        <p:spPr>
          <a:xfrm>
            <a:off x="1143635" y="266700"/>
            <a:ext cx="4518025" cy="506095"/>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sz="2400" b="1" dirty="0">
                <a:solidFill>
                  <a:srgbClr val="595959"/>
                </a:solidFill>
                <a:latin typeface="微软雅黑" panose="020B0503020204020204" pitchFamily="34" charset="-122"/>
                <a:ea typeface="微软雅黑" panose="020B0503020204020204" pitchFamily="34" charset="-122"/>
                <a:cs typeface="+mn-ea"/>
                <a:sym typeface="+mn-lt"/>
              </a:rPr>
              <a:t>4.4.4	Postman生成测试报告</a:t>
            </a:r>
            <a:endParaRPr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p14:dur="0" advTm="3000"/>
    </mc:Choice>
    <mc:Fallback>
      <p:transition advTm="3000"/>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extBox 35"/>
          <p:cNvSpPr txBox="1">
            <a:spLocks noChangeArrowheads="1"/>
          </p:cNvSpPr>
          <p:nvPr/>
        </p:nvSpPr>
        <p:spPr bwMode="auto">
          <a:xfrm>
            <a:off x="1343206" y="1557794"/>
            <a:ext cx="9576000" cy="26160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7" tIns="60958" rIns="121917" bIns="60958">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a:lnSpc>
                <a:spcPct val="150000"/>
              </a:lnSpc>
              <a:buClrTx/>
              <a:buSzTx/>
              <a:buFontTx/>
            </a:pPr>
            <a:r>
              <a:rPr lang="zh-CN" altLang="en-US" sz="1800" dirty="0" smtClean="0">
                <a:solidFill>
                  <a:srgbClr val="595959"/>
                </a:solidFill>
                <a:latin typeface="微软雅黑" panose="020B0503020204020204" pitchFamily="34" charset="-122"/>
                <a:ea typeface="微软雅黑" panose="020B0503020204020204" pitchFamily="34" charset="-122"/>
              </a:rPr>
              <a:t>在工作中，测试人员需要按照公司制定的流程</a:t>
            </a:r>
            <a:r>
              <a:rPr lang="zh-CN" altLang="en-US" sz="1800" smtClean="0">
                <a:solidFill>
                  <a:srgbClr val="595959"/>
                </a:solidFill>
                <a:latin typeface="微软雅黑" panose="020B0503020204020204" pitchFamily="34" charset="-122"/>
                <a:ea typeface="微软雅黑" panose="020B0503020204020204" pitchFamily="34" charset="-122"/>
              </a:rPr>
              <a:t>开展接口测试。通常</a:t>
            </a:r>
            <a:r>
              <a:rPr lang="zh-CN" altLang="en-US" sz="1800" dirty="0" smtClean="0">
                <a:solidFill>
                  <a:srgbClr val="595959"/>
                </a:solidFill>
                <a:latin typeface="微软雅黑" panose="020B0503020204020204" pitchFamily="34" charset="-122"/>
                <a:ea typeface="微软雅黑" panose="020B0503020204020204" pitchFamily="34" charset="-122"/>
              </a:rPr>
              <a:t>，</a:t>
            </a:r>
            <a:r>
              <a:rPr lang="zh-CN" altLang="en-US" sz="1800" dirty="0" smtClean="0">
                <a:solidFill>
                  <a:srgbClr val="0070C0"/>
                </a:solidFill>
                <a:latin typeface="微软雅黑" panose="020B0503020204020204" pitchFamily="34" charset="-122"/>
                <a:ea typeface="微软雅黑" panose="020B0503020204020204" pitchFamily="34" charset="-122"/>
              </a:rPr>
              <a:t>接口测试的流程</a:t>
            </a:r>
            <a:r>
              <a:rPr lang="zh-CN" altLang="en-US" sz="1800" dirty="0" smtClean="0">
                <a:solidFill>
                  <a:srgbClr val="595959"/>
                </a:solidFill>
                <a:latin typeface="微软雅黑" panose="020B0503020204020204" pitchFamily="34" charset="-122"/>
                <a:ea typeface="微软雅黑" panose="020B0503020204020204" pitchFamily="34" charset="-122"/>
              </a:rPr>
              <a:t>包括</a:t>
            </a:r>
            <a:r>
              <a:rPr lang="zh-CN" altLang="en-US" sz="1800" dirty="0" smtClean="0">
                <a:solidFill>
                  <a:srgbClr val="0070C0"/>
                </a:solidFill>
                <a:latin typeface="微软雅黑" panose="020B0503020204020204" pitchFamily="34" charset="-122"/>
                <a:ea typeface="微软雅黑" panose="020B0503020204020204" pitchFamily="34" charset="-122"/>
              </a:rPr>
              <a:t>分析接口测试需求</a:t>
            </a:r>
            <a:r>
              <a:rPr lang="zh-CN" altLang="en-US" sz="1800" dirty="0" smtClean="0">
                <a:solidFill>
                  <a:srgbClr val="595959"/>
                </a:solidFill>
                <a:latin typeface="微软雅黑" panose="020B0503020204020204" pitchFamily="34" charset="-122"/>
                <a:ea typeface="微软雅黑" panose="020B0503020204020204" pitchFamily="34" charset="-122"/>
              </a:rPr>
              <a:t>、</a:t>
            </a:r>
            <a:r>
              <a:rPr lang="zh-CN" altLang="en-US" sz="1800" dirty="0" smtClean="0">
                <a:solidFill>
                  <a:srgbClr val="0070C0"/>
                </a:solidFill>
                <a:latin typeface="微软雅黑" panose="020B0503020204020204" pitchFamily="34" charset="-122"/>
                <a:ea typeface="微软雅黑" panose="020B0503020204020204" pitchFamily="34" charset="-122"/>
              </a:rPr>
              <a:t>解析与评审接口文档</a:t>
            </a:r>
            <a:r>
              <a:rPr lang="zh-CN" altLang="en-US" sz="1800" dirty="0" smtClean="0">
                <a:solidFill>
                  <a:srgbClr val="595959"/>
                </a:solidFill>
                <a:latin typeface="微软雅黑" panose="020B0503020204020204" pitchFamily="34" charset="-122"/>
                <a:ea typeface="微软雅黑" panose="020B0503020204020204" pitchFamily="34" charset="-122"/>
              </a:rPr>
              <a:t>、</a:t>
            </a:r>
            <a:r>
              <a:rPr lang="zh-CN" altLang="en-US" sz="1800" dirty="0" smtClean="0">
                <a:solidFill>
                  <a:srgbClr val="0070C0"/>
                </a:solidFill>
                <a:latin typeface="微软雅黑" panose="020B0503020204020204" pitchFamily="34" charset="-122"/>
                <a:ea typeface="微软雅黑" panose="020B0503020204020204" pitchFamily="34" charset="-122"/>
              </a:rPr>
              <a:t>编写接口测试计划</a:t>
            </a:r>
            <a:r>
              <a:rPr lang="zh-CN" altLang="en-US" sz="1800" dirty="0" smtClean="0">
                <a:solidFill>
                  <a:srgbClr val="595959"/>
                </a:solidFill>
                <a:latin typeface="微软雅黑" panose="020B0503020204020204" pitchFamily="34" charset="-122"/>
                <a:ea typeface="微软雅黑" panose="020B0503020204020204" pitchFamily="34" charset="-122"/>
              </a:rPr>
              <a:t>、</a:t>
            </a:r>
            <a:r>
              <a:rPr lang="zh-CN" altLang="en-US" sz="1800" dirty="0" smtClean="0">
                <a:solidFill>
                  <a:srgbClr val="0070C0"/>
                </a:solidFill>
                <a:latin typeface="微软雅黑" panose="020B0503020204020204" pitchFamily="34" charset="-122"/>
                <a:ea typeface="微软雅黑" panose="020B0503020204020204" pitchFamily="34" charset="-122"/>
              </a:rPr>
              <a:t>设计与评审接口测试用例</a:t>
            </a:r>
            <a:r>
              <a:rPr lang="zh-CN" altLang="en-US" sz="1800" dirty="0" smtClean="0">
                <a:solidFill>
                  <a:srgbClr val="595959"/>
                </a:solidFill>
                <a:latin typeface="微软雅黑" panose="020B0503020204020204" pitchFamily="34" charset="-122"/>
                <a:ea typeface="微软雅黑" panose="020B0503020204020204" pitchFamily="34" charset="-122"/>
              </a:rPr>
              <a:t>、</a:t>
            </a:r>
            <a:r>
              <a:rPr lang="zh-CN" altLang="en-US" sz="1800" dirty="0" smtClean="0">
                <a:solidFill>
                  <a:srgbClr val="0070C0"/>
                </a:solidFill>
                <a:latin typeface="微软雅黑" panose="020B0503020204020204" pitchFamily="34" charset="-122"/>
                <a:ea typeface="微软雅黑" panose="020B0503020204020204" pitchFamily="34" charset="-122"/>
              </a:rPr>
              <a:t>搭建接口测试环境</a:t>
            </a:r>
            <a:r>
              <a:rPr lang="zh-CN" altLang="en-US" sz="1800" dirty="0" smtClean="0">
                <a:solidFill>
                  <a:srgbClr val="595959"/>
                </a:solidFill>
                <a:latin typeface="微软雅黑" panose="020B0503020204020204" pitchFamily="34" charset="-122"/>
                <a:ea typeface="微软雅黑" panose="020B0503020204020204" pitchFamily="34" charset="-122"/>
              </a:rPr>
              <a:t>、</a:t>
            </a:r>
            <a:r>
              <a:rPr lang="zh-CN" altLang="en-US" sz="1800" dirty="0" smtClean="0">
                <a:solidFill>
                  <a:srgbClr val="0070C0"/>
                </a:solidFill>
                <a:latin typeface="微软雅黑" panose="020B0503020204020204" pitchFamily="34" charset="-122"/>
                <a:ea typeface="微软雅黑" panose="020B0503020204020204" pitchFamily="34" charset="-122"/>
              </a:rPr>
              <a:t>编写接口测试脚本</a:t>
            </a:r>
            <a:r>
              <a:rPr lang="zh-CN" altLang="en-US" sz="1800" dirty="0" smtClean="0">
                <a:solidFill>
                  <a:srgbClr val="595959"/>
                </a:solidFill>
                <a:latin typeface="微软雅黑" panose="020B0503020204020204" pitchFamily="34" charset="-122"/>
                <a:ea typeface="微软雅黑" panose="020B0503020204020204" pitchFamily="34" charset="-122"/>
              </a:rPr>
              <a:t>、</a:t>
            </a:r>
            <a:r>
              <a:rPr lang="zh-CN" altLang="en-US" sz="1800" dirty="0" smtClean="0">
                <a:solidFill>
                  <a:srgbClr val="0070C0"/>
                </a:solidFill>
                <a:latin typeface="微软雅黑" panose="020B0503020204020204" pitchFamily="34" charset="-122"/>
                <a:ea typeface="微软雅黑" panose="020B0503020204020204" pitchFamily="34" charset="-122"/>
              </a:rPr>
              <a:t>执行接口测试用例</a:t>
            </a:r>
            <a:r>
              <a:rPr lang="zh-CN" altLang="en-US" sz="1800" dirty="0" smtClean="0">
                <a:solidFill>
                  <a:srgbClr val="595959"/>
                </a:solidFill>
                <a:latin typeface="微软雅黑" panose="020B0503020204020204" pitchFamily="34" charset="-122"/>
                <a:ea typeface="微软雅黑" panose="020B0503020204020204" pitchFamily="34" charset="-122"/>
              </a:rPr>
              <a:t>、</a:t>
            </a:r>
            <a:r>
              <a:rPr lang="zh-CN" altLang="en-US" sz="1800" dirty="0" smtClean="0">
                <a:solidFill>
                  <a:srgbClr val="0070C0"/>
                </a:solidFill>
                <a:latin typeface="微软雅黑" panose="020B0503020204020204" pitchFamily="34" charset="-122"/>
                <a:ea typeface="微软雅黑" panose="020B0503020204020204" pitchFamily="34" charset="-122"/>
              </a:rPr>
              <a:t>管理与跟踪接口缺陷</a:t>
            </a:r>
            <a:r>
              <a:rPr lang="zh-CN" altLang="en-US" sz="1800" dirty="0" smtClean="0">
                <a:solidFill>
                  <a:srgbClr val="595959"/>
                </a:solidFill>
                <a:latin typeface="微软雅黑" panose="020B0503020204020204" pitchFamily="34" charset="-122"/>
                <a:ea typeface="微软雅黑" panose="020B0503020204020204" pitchFamily="34" charset="-122"/>
              </a:rPr>
              <a:t>、</a:t>
            </a:r>
            <a:r>
              <a:rPr lang="zh-CN" altLang="en-US" sz="1800" dirty="0" smtClean="0">
                <a:solidFill>
                  <a:srgbClr val="0070C0"/>
                </a:solidFill>
                <a:latin typeface="微软雅黑" panose="020B0503020204020204" pitchFamily="34" charset="-122"/>
                <a:ea typeface="微软雅黑" panose="020B0503020204020204" pitchFamily="34" charset="-122"/>
              </a:rPr>
              <a:t>整理</a:t>
            </a:r>
            <a:r>
              <a:rPr lang="zh-CN" altLang="en-US" sz="1800" smtClean="0">
                <a:solidFill>
                  <a:srgbClr val="0070C0"/>
                </a:solidFill>
                <a:latin typeface="微软雅黑" panose="020B0503020204020204" pitchFamily="34" charset="-122"/>
                <a:ea typeface="微软雅黑" panose="020B0503020204020204" pitchFamily="34" charset="-122"/>
              </a:rPr>
              <a:t>测试报告</a:t>
            </a:r>
            <a:r>
              <a:rPr lang="zh-CN" altLang="en-US" sz="1800" smtClean="0">
                <a:solidFill>
                  <a:srgbClr val="595959"/>
                </a:solidFill>
                <a:latin typeface="微软雅黑" panose="020B0503020204020204" pitchFamily="34" charset="-122"/>
                <a:ea typeface="微软雅黑" panose="020B0503020204020204" pitchFamily="34" charset="-122"/>
              </a:rPr>
              <a:t>。</a:t>
            </a:r>
            <a:endParaRPr lang="en-US" altLang="zh-CN" sz="1800" smtClean="0">
              <a:solidFill>
                <a:srgbClr val="595959"/>
              </a:solidFill>
              <a:latin typeface="微软雅黑" panose="020B0503020204020204" pitchFamily="34" charset="-122"/>
              <a:ea typeface="微软雅黑" panose="020B0503020204020204" pitchFamily="34" charset="-122"/>
            </a:endParaRPr>
          </a:p>
          <a:p>
            <a:pPr algn="just">
              <a:lnSpc>
                <a:spcPct val="150000"/>
              </a:lnSpc>
              <a:buClrTx/>
              <a:buSzTx/>
              <a:buFontTx/>
            </a:pPr>
            <a:endParaRPr lang="en-US" altLang="zh-CN" sz="1800">
              <a:solidFill>
                <a:srgbClr val="595959"/>
              </a:solidFill>
              <a:latin typeface="微软雅黑" panose="020B0503020204020204" pitchFamily="34" charset="-122"/>
              <a:ea typeface="微软雅黑" panose="020B0503020204020204" pitchFamily="34" charset="-122"/>
            </a:endParaRPr>
          </a:p>
          <a:p>
            <a:pPr algn="just">
              <a:lnSpc>
                <a:spcPct val="150000"/>
              </a:lnSpc>
              <a:buClrTx/>
              <a:buSzTx/>
              <a:buFontTx/>
            </a:pPr>
            <a:r>
              <a:rPr lang="zh-CN" altLang="en-US" sz="1800" smtClean="0">
                <a:solidFill>
                  <a:srgbClr val="595959"/>
                </a:solidFill>
                <a:latin typeface="微软雅黑" panose="020B0503020204020204" pitchFamily="34" charset="-122"/>
                <a:ea typeface="微软雅黑" panose="020B0503020204020204" pitchFamily="34" charset="-122"/>
              </a:rPr>
              <a:t>在</a:t>
            </a:r>
            <a:r>
              <a:rPr lang="zh-CN" altLang="en-US" sz="1800" dirty="0" smtClean="0">
                <a:solidFill>
                  <a:srgbClr val="595959"/>
                </a:solidFill>
                <a:latin typeface="微软雅黑" panose="020B0503020204020204" pitchFamily="34" charset="-122"/>
                <a:ea typeface="微软雅黑" panose="020B0503020204020204" pitchFamily="34" charset="-122"/>
              </a:rPr>
              <a:t>时间充裕并且公司条件允许的情况下，有时还会进行接口自动化持续</a:t>
            </a:r>
            <a:r>
              <a:rPr lang="zh-CN" altLang="en-US" sz="1800" smtClean="0">
                <a:solidFill>
                  <a:srgbClr val="595959"/>
                </a:solidFill>
                <a:latin typeface="微软雅黑" panose="020B0503020204020204" pitchFamily="34" charset="-122"/>
                <a:ea typeface="微软雅黑" panose="020B0503020204020204" pitchFamily="34" charset="-122"/>
              </a:rPr>
              <a:t>集成测试。</a:t>
            </a:r>
            <a:endParaRPr lang="en-US" altLang="zh-CN" sz="1800" smtClean="0">
              <a:solidFill>
                <a:srgbClr val="595959"/>
              </a:solidFill>
              <a:latin typeface="微软雅黑" panose="020B0503020204020204" pitchFamily="34" charset="-122"/>
              <a:ea typeface="微软雅黑" panose="020B0503020204020204" pitchFamily="34" charset="-122"/>
            </a:endParaRPr>
          </a:p>
        </p:txBody>
      </p:sp>
      <p:sp>
        <p:nvSpPr>
          <p:cNvPr id="2" name="Title 1"/>
          <p:cNvSpPr txBox="1"/>
          <p:nvPr/>
        </p:nvSpPr>
        <p:spPr>
          <a:xfrm>
            <a:off x="1143691" y="266995"/>
            <a:ext cx="3895536"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4.1</a:t>
            </a:r>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 </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接口测试简介</a:t>
            </a:r>
            <a:endParaRPr lang="zh-CN" altLang="en-US"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1"/>
          <p:cNvSpPr txBox="1"/>
          <p:nvPr>
            <p:custDataLst>
              <p:tags r:id="rId1"/>
            </p:custDataLst>
          </p:nvPr>
        </p:nvSpPr>
        <p:spPr>
          <a:xfrm>
            <a:off x="1143635" y="838200"/>
            <a:ext cx="10132695" cy="553085"/>
          </a:xfrm>
          <a:prstGeom prst="rect">
            <a:avLst/>
          </a:prstGeom>
          <a:noFill/>
          <a:ln>
            <a:noFill/>
          </a:ln>
        </p:spPr>
        <p:txBody>
          <a:bodyPr wrap="square" rtlCol="0">
            <a:spAutoFit/>
          </a:bodyPr>
          <a:lstStyle/>
          <a:p>
            <a:pPr marL="0" marR="0" lvl="0" algn="l" defTabSz="457200" eaLnBrk="1" fontAlgn="auto" latinLnBrk="0" hangingPunct="1">
              <a:lnSpc>
                <a:spcPct val="150000"/>
              </a:lnSpc>
              <a:spcBef>
                <a:spcPts val="0"/>
              </a:spcBef>
              <a:spcAft>
                <a:spcPts val="0"/>
              </a:spcAft>
              <a:buClrTx/>
              <a:buSzTx/>
              <a:buFontTx/>
              <a:buNone/>
              <a:defRPr/>
            </a:pPr>
            <a:r>
              <a:rPr kumimoji="0" lang="zh-CN" altLang="en-US" sz="2000" i="0" u="none" strike="noStrike" cap="none" spc="0" normalizeH="0" baseline="0" dirty="0" smtClean="0">
                <a:solidFill>
                  <a:schemeClr val="tx1">
                    <a:lumMod val="75000"/>
                    <a:lumOff val="25000"/>
                  </a:schemeClr>
                </a:solidFill>
                <a:latin typeface="微软雅黑" panose="020B0503020204020204" pitchFamily="34" charset="-122"/>
                <a:ea typeface="微软雅黑" panose="020B0503020204020204" pitchFamily="34" charset="-122"/>
                <a:sym typeface="+mn-lt"/>
              </a:rPr>
              <a:t>关于</a:t>
            </a:r>
            <a:r>
              <a:rPr kumimoji="0" lang="zh-CN" altLang="en-US" sz="2000" i="0" u="none" strike="noStrike" cap="none" spc="0" normalizeH="0" baseline="0" dirty="0" smtClean="0">
                <a:solidFill>
                  <a:srgbClr val="0070C0"/>
                </a:solidFill>
                <a:latin typeface="微软雅黑" panose="020B0503020204020204" pitchFamily="34" charset="-122"/>
                <a:ea typeface="微软雅黑" panose="020B0503020204020204" pitchFamily="34" charset="-122"/>
                <a:sym typeface="+mn-lt"/>
              </a:rPr>
              <a:t>Node.js</a:t>
            </a:r>
            <a:r>
              <a:rPr kumimoji="0" lang="zh-CN" altLang="en-US" sz="2000" i="0" u="none" strike="noStrike" cap="none" spc="0" normalizeH="0" baseline="0" dirty="0" smtClean="0">
                <a:solidFill>
                  <a:schemeClr val="tx1">
                    <a:lumMod val="75000"/>
                    <a:lumOff val="25000"/>
                  </a:schemeClr>
                </a:solidFill>
                <a:latin typeface="微软雅黑" panose="020B0503020204020204" pitchFamily="34" charset="-122"/>
                <a:ea typeface="微软雅黑" panose="020B0503020204020204" pitchFamily="34" charset="-122"/>
                <a:sym typeface="+mn-lt"/>
              </a:rPr>
              <a:t>、</a:t>
            </a:r>
            <a:r>
              <a:rPr kumimoji="0" lang="zh-CN" altLang="en-US" sz="2000" i="0" u="none" strike="noStrike" cap="none" spc="0" normalizeH="0" baseline="0" dirty="0" smtClean="0">
                <a:solidFill>
                  <a:srgbClr val="0070C0"/>
                </a:solidFill>
                <a:latin typeface="微软雅黑" panose="020B0503020204020204" pitchFamily="34" charset="-122"/>
                <a:ea typeface="微软雅黑" panose="020B0503020204020204" pitchFamily="34" charset="-122"/>
                <a:sym typeface="+mn-lt"/>
              </a:rPr>
              <a:t>newman</a:t>
            </a:r>
            <a:r>
              <a:rPr kumimoji="0" lang="zh-CN" altLang="en-US" sz="2000" i="0" u="none" strike="noStrike" cap="none" spc="0" normalizeH="0" baseline="0" dirty="0" smtClean="0">
                <a:solidFill>
                  <a:schemeClr val="tx1">
                    <a:lumMod val="75000"/>
                    <a:lumOff val="25000"/>
                  </a:schemeClr>
                </a:solidFill>
                <a:latin typeface="微软雅黑" panose="020B0503020204020204" pitchFamily="34" charset="-122"/>
                <a:ea typeface="微软雅黑" panose="020B0503020204020204" pitchFamily="34" charset="-122"/>
                <a:sym typeface="+mn-lt"/>
              </a:rPr>
              <a:t>和</a:t>
            </a:r>
            <a:r>
              <a:rPr kumimoji="0" lang="zh-CN" altLang="en-US" sz="2000" i="0" u="none" strike="noStrike" cap="none" spc="0" normalizeH="0" baseline="0" dirty="0" smtClean="0">
                <a:solidFill>
                  <a:srgbClr val="0070C0"/>
                </a:solidFill>
                <a:latin typeface="微软雅黑" panose="020B0503020204020204" pitchFamily="34" charset="-122"/>
                <a:ea typeface="微软雅黑" panose="020B0503020204020204" pitchFamily="34" charset="-122"/>
                <a:sym typeface="+mn-lt"/>
              </a:rPr>
              <a:t>newman-report-html</a:t>
            </a:r>
            <a:r>
              <a:rPr kumimoji="0" lang="zh-CN" altLang="en-US" sz="2000" i="0" u="none" strike="noStrike" cap="none" spc="0" normalizeH="0" baseline="0" dirty="0" smtClean="0">
                <a:solidFill>
                  <a:schemeClr val="tx1">
                    <a:lumMod val="75000"/>
                    <a:lumOff val="25000"/>
                  </a:schemeClr>
                </a:solidFill>
                <a:latin typeface="微软雅黑" panose="020B0503020204020204" pitchFamily="34" charset="-122"/>
                <a:ea typeface="微软雅黑" panose="020B0503020204020204" pitchFamily="34" charset="-122"/>
                <a:sym typeface="+mn-lt"/>
              </a:rPr>
              <a:t>的具体安装过程如下所示。</a:t>
            </a:r>
            <a:endParaRPr kumimoji="0" lang="en-US" altLang="zh-CN" sz="2000" i="0" u="none" strike="noStrike" cap="none" spc="0" normalizeH="0" baseline="0" dirty="0" smtClean="0">
              <a:solidFill>
                <a:schemeClr val="tx1">
                  <a:lumMod val="75000"/>
                  <a:lumOff val="25000"/>
                </a:schemeClr>
              </a:solidFill>
              <a:latin typeface="微软雅黑" panose="020B0503020204020204" pitchFamily="34" charset="-122"/>
              <a:ea typeface="微软雅黑" panose="020B0503020204020204" pitchFamily="34" charset="-122"/>
              <a:sym typeface="+mn-lt"/>
            </a:endParaRPr>
          </a:p>
        </p:txBody>
      </p:sp>
      <p:sp>
        <p:nvSpPr>
          <p:cNvPr id="31" name="Title 1"/>
          <p:cNvSpPr txBox="1"/>
          <p:nvPr/>
        </p:nvSpPr>
        <p:spPr>
          <a:xfrm>
            <a:off x="1143635" y="266700"/>
            <a:ext cx="4518025" cy="506095"/>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sz="2400" b="1" dirty="0">
                <a:solidFill>
                  <a:srgbClr val="595959"/>
                </a:solidFill>
                <a:latin typeface="微软雅黑" panose="020B0503020204020204" pitchFamily="34" charset="-122"/>
                <a:ea typeface="微软雅黑" panose="020B0503020204020204" pitchFamily="34" charset="-122"/>
                <a:cs typeface="+mn-ea"/>
                <a:sym typeface="+mn-lt"/>
              </a:rPr>
              <a:t>4.4.4	Postman生成测试报告</a:t>
            </a:r>
            <a:endParaRPr sz="2400" b="1" dirty="0">
              <a:solidFill>
                <a:srgbClr val="595959"/>
              </a:solidFill>
              <a:latin typeface="微软雅黑" panose="020B0503020204020204" pitchFamily="34" charset="-122"/>
              <a:ea typeface="微软雅黑" panose="020B0503020204020204" pitchFamily="34" charset="-122"/>
              <a:cs typeface="+mn-ea"/>
              <a:sym typeface="+mn-lt"/>
            </a:endParaRPr>
          </a:p>
        </p:txBody>
      </p:sp>
      <p:cxnSp>
        <p:nvCxnSpPr>
          <p:cNvPr id="24" name="直接连接符 27"/>
          <p:cNvCxnSpPr/>
          <p:nvPr/>
        </p:nvCxnSpPr>
        <p:spPr>
          <a:xfrm>
            <a:off x="1789659" y="1486205"/>
            <a:ext cx="0" cy="4573454"/>
          </a:xfrm>
          <a:prstGeom prst="line">
            <a:avLst/>
          </a:prstGeom>
          <a:ln w="15875">
            <a:solidFill>
              <a:srgbClr val="414146"/>
            </a:solidFill>
            <a:prstDash val="dashDot"/>
          </a:ln>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1730420" y="2340236"/>
            <a:ext cx="118477" cy="11847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nvGrpSpPr>
          <p:cNvPr id="26" name="组合 25"/>
          <p:cNvGrpSpPr/>
          <p:nvPr/>
        </p:nvGrpSpPr>
        <p:grpSpPr>
          <a:xfrm>
            <a:off x="-2086" y="2141478"/>
            <a:ext cx="1697534" cy="515997"/>
            <a:chOff x="-2086" y="2141478"/>
            <a:chExt cx="1697534" cy="515997"/>
          </a:xfrm>
        </p:grpSpPr>
        <p:sp>
          <p:nvSpPr>
            <p:cNvPr id="28" name="箭头: 五边形 31"/>
            <p:cNvSpPr/>
            <p:nvPr/>
          </p:nvSpPr>
          <p:spPr>
            <a:xfrm>
              <a:off x="57150" y="2141478"/>
              <a:ext cx="1638298" cy="515997"/>
            </a:xfrm>
            <a:prstGeom prst="homePlat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2" name="文本框 1"/>
            <p:cNvSpPr txBox="1"/>
            <p:nvPr/>
          </p:nvSpPr>
          <p:spPr>
            <a:xfrm>
              <a:off x="-2086" y="2168643"/>
              <a:ext cx="1490650" cy="461665"/>
            </a:xfrm>
            <a:prstGeom prst="rect">
              <a:avLst/>
            </a:prstGeom>
            <a:noFill/>
          </p:spPr>
          <p:txBody>
            <a:bodyPr wrap="square" rtlCol="0">
              <a:spAutoFit/>
            </a:bodyPr>
            <a:lstStyle/>
            <a:p>
              <a:pPr algn="ctr"/>
              <a:r>
                <a:rPr lang="zh-CN" altLang="en-US" sz="2400" dirty="0">
                  <a:solidFill>
                    <a:schemeClr val="bg1"/>
                  </a:solidFill>
                  <a:latin typeface="+mn-ea"/>
                </a:rPr>
                <a:t>步骤</a:t>
              </a:r>
              <a:r>
                <a:rPr lang="en-US" altLang="zh-CN" sz="2400" dirty="0">
                  <a:solidFill>
                    <a:schemeClr val="bg1"/>
                  </a:solidFill>
                  <a:latin typeface="+mn-ea"/>
                </a:rPr>
                <a:t>1</a:t>
              </a:r>
              <a:endParaRPr lang="zh-CN" altLang="en-US" sz="2400" dirty="0">
                <a:solidFill>
                  <a:schemeClr val="bg1"/>
                </a:solidFill>
                <a:latin typeface="+mn-ea"/>
              </a:endParaRPr>
            </a:p>
          </p:txBody>
        </p:sp>
      </p:grpSp>
      <p:sp>
        <p:nvSpPr>
          <p:cNvPr id="33" name="文本框 32"/>
          <p:cNvSpPr txBox="1"/>
          <p:nvPr/>
        </p:nvSpPr>
        <p:spPr>
          <a:xfrm>
            <a:off x="0" y="3387603"/>
            <a:ext cx="1626833" cy="461665"/>
          </a:xfrm>
          <a:prstGeom prst="rect">
            <a:avLst/>
          </a:prstGeom>
          <a:noFill/>
        </p:spPr>
        <p:txBody>
          <a:bodyPr wrap="square" rtlCol="0">
            <a:spAutoFit/>
          </a:bodyPr>
          <a:lstStyle/>
          <a:p>
            <a:pPr algn="ctr"/>
            <a:r>
              <a:rPr lang="zh-CN" altLang="en-US" sz="2400" dirty="0">
                <a:latin typeface="+mn-ea"/>
              </a:rPr>
              <a:t>步骤</a:t>
            </a:r>
            <a:r>
              <a:rPr lang="en-US" altLang="zh-CN" sz="2400" dirty="0">
                <a:latin typeface="+mn-ea"/>
              </a:rPr>
              <a:t>2</a:t>
            </a:r>
            <a:endParaRPr lang="zh-CN" altLang="en-US" sz="2400" dirty="0">
              <a:latin typeface="+mn-ea"/>
            </a:endParaRPr>
          </a:p>
        </p:txBody>
      </p:sp>
      <p:sp>
        <p:nvSpPr>
          <p:cNvPr id="35" name="文本框 34"/>
          <p:cNvSpPr txBox="1"/>
          <p:nvPr/>
        </p:nvSpPr>
        <p:spPr>
          <a:xfrm>
            <a:off x="-2086" y="4579396"/>
            <a:ext cx="1626833" cy="461665"/>
          </a:xfrm>
          <a:prstGeom prst="rect">
            <a:avLst/>
          </a:prstGeom>
          <a:noFill/>
        </p:spPr>
        <p:txBody>
          <a:bodyPr wrap="square" rtlCol="0">
            <a:spAutoFit/>
          </a:bodyPr>
          <a:lstStyle/>
          <a:p>
            <a:pPr algn="ctr"/>
            <a:r>
              <a:rPr lang="zh-CN" altLang="en-US" sz="2400" dirty="0">
                <a:latin typeface="+mn-ea"/>
              </a:rPr>
              <a:t>步骤</a:t>
            </a:r>
            <a:r>
              <a:rPr lang="en-US" altLang="zh-CN" sz="2400" dirty="0">
                <a:latin typeface="+mn-ea"/>
              </a:rPr>
              <a:t>3</a:t>
            </a:r>
            <a:endParaRPr lang="zh-CN" altLang="en-US" sz="2400" dirty="0">
              <a:latin typeface="+mn-ea"/>
            </a:endParaRPr>
          </a:p>
        </p:txBody>
      </p:sp>
      <p:sp>
        <p:nvSpPr>
          <p:cNvPr id="37" name="椭圆 36"/>
          <p:cNvSpPr/>
          <p:nvPr/>
        </p:nvSpPr>
        <p:spPr>
          <a:xfrm>
            <a:off x="1730420" y="3597543"/>
            <a:ext cx="118477" cy="11847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38" name="椭圆 37"/>
          <p:cNvSpPr/>
          <p:nvPr/>
        </p:nvSpPr>
        <p:spPr>
          <a:xfrm>
            <a:off x="1730420" y="4795611"/>
            <a:ext cx="118477" cy="11847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67" name="1"/>
          <p:cNvSpPr txBox="1"/>
          <p:nvPr>
            <p:custDataLst>
              <p:tags r:id="rId2"/>
            </p:custDataLst>
          </p:nvPr>
        </p:nvSpPr>
        <p:spPr>
          <a:xfrm>
            <a:off x="5159375" y="1391285"/>
            <a:ext cx="3256280" cy="460375"/>
          </a:xfrm>
          <a:prstGeom prst="rect">
            <a:avLst/>
          </a:prstGeom>
          <a:noFill/>
          <a:ln>
            <a:noFill/>
          </a:ln>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defRPr/>
            </a:pPr>
            <a:r>
              <a:rPr kumimoji="0" sz="2400" b="1" i="0" u="none" strike="noStrike" kern="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lt"/>
              </a:rPr>
              <a:t>Node.js的下载与安装</a:t>
            </a:r>
            <a:endParaRPr kumimoji="0" sz="2400" b="1" i="0" u="none" strike="noStrike" kern="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lt"/>
            </a:endParaRPr>
          </a:p>
        </p:txBody>
      </p:sp>
      <p:grpSp>
        <p:nvGrpSpPr>
          <p:cNvPr id="11" name="组合 10"/>
          <p:cNvGrpSpPr/>
          <p:nvPr/>
        </p:nvGrpSpPr>
        <p:grpSpPr>
          <a:xfrm>
            <a:off x="5895341" y="1901469"/>
            <a:ext cx="1654387" cy="45722"/>
            <a:chOff x="5367867" y="3100583"/>
            <a:chExt cx="1654387" cy="45722"/>
          </a:xfrm>
        </p:grpSpPr>
        <p:cxnSp>
          <p:nvCxnSpPr>
            <p:cNvPr id="9" name="直线连接符 8"/>
            <p:cNvCxnSpPr/>
            <p:nvPr/>
          </p:nvCxnSpPr>
          <p:spPr>
            <a:xfrm>
              <a:off x="5413586" y="3123298"/>
              <a:ext cx="155786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椭圆 9"/>
            <p:cNvSpPr/>
            <p:nvPr/>
          </p:nvSpPr>
          <p:spPr>
            <a:xfrm>
              <a:off x="5367867" y="3100583"/>
              <a:ext cx="45719" cy="45719"/>
            </a:xfrm>
            <a:prstGeom prst="ellipse">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8" name="椭圆 67"/>
            <p:cNvSpPr/>
            <p:nvPr/>
          </p:nvSpPr>
          <p:spPr>
            <a:xfrm>
              <a:off x="6976535" y="3100586"/>
              <a:ext cx="45719" cy="45719"/>
            </a:xfrm>
            <a:prstGeom prst="ellipse">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3" name="文本框 2"/>
          <p:cNvSpPr txBox="1"/>
          <p:nvPr/>
        </p:nvSpPr>
        <p:spPr>
          <a:xfrm>
            <a:off x="1953895" y="1852295"/>
            <a:ext cx="9216390" cy="553085"/>
          </a:xfrm>
          <a:prstGeom prst="rect">
            <a:avLst/>
          </a:prstGeom>
          <a:noFill/>
        </p:spPr>
        <p:txBody>
          <a:bodyPr wrap="square" rtlCol="0" anchor="t">
            <a:spAutoFit/>
          </a:bodyPr>
          <a:lstStyle/>
          <a:p>
            <a:pPr>
              <a:lnSpc>
                <a:spcPct val="150000"/>
              </a:lnSpc>
            </a:pPr>
            <a:r>
              <a:rPr lang="zh-CN" altLang="en-US" sz="2000" dirty="0" smtClean="0">
                <a:solidFill>
                  <a:schemeClr val="tx1">
                    <a:lumMod val="75000"/>
                    <a:lumOff val="25000"/>
                  </a:schemeClr>
                </a:solidFill>
                <a:latin typeface="微软雅黑" panose="020B0503020204020204" pitchFamily="34" charset="-122"/>
                <a:ea typeface="微软雅黑" panose="020B0503020204020204" pitchFamily="34" charset="-122"/>
              </a:rPr>
              <a:t>首</a:t>
            </a:r>
            <a:r>
              <a:rPr lang="zh-CN" altLang="en-US" sz="1800" dirty="0" smtClean="0">
                <a:solidFill>
                  <a:schemeClr val="tx1">
                    <a:lumMod val="75000"/>
                    <a:lumOff val="25000"/>
                  </a:schemeClr>
                </a:solidFill>
                <a:latin typeface="微软雅黑" panose="020B0503020204020204" pitchFamily="34" charset="-122"/>
                <a:ea typeface="微软雅黑" panose="020B0503020204020204" pitchFamily="34" charset="-122"/>
              </a:rPr>
              <a:t>先通过浏览器访问</a:t>
            </a:r>
            <a:r>
              <a:rPr lang="zh-CN" altLang="en-US" sz="1800" dirty="0" smtClean="0">
                <a:solidFill>
                  <a:srgbClr val="0070C0"/>
                </a:solidFill>
                <a:latin typeface="微软雅黑" panose="020B0503020204020204" pitchFamily="34" charset="-122"/>
                <a:ea typeface="微软雅黑" panose="020B0503020204020204" pitchFamily="34" charset="-122"/>
              </a:rPr>
              <a:t>Node.js的官方网站</a:t>
            </a:r>
            <a:r>
              <a:rPr lang="zh-CN" altLang="en-US" sz="1800" dirty="0" smtClean="0">
                <a:solidFill>
                  <a:schemeClr val="tx1">
                    <a:lumMod val="75000"/>
                    <a:lumOff val="25000"/>
                  </a:schemeClr>
                </a:solidFill>
                <a:latin typeface="微软雅黑" panose="020B0503020204020204" pitchFamily="34" charset="-122"/>
                <a:ea typeface="微软雅黑" panose="020B0503020204020204" pitchFamily="34" charset="-122"/>
              </a:rPr>
              <a:t>，该网站的</a:t>
            </a:r>
            <a:r>
              <a:rPr lang="zh-CN" altLang="en-US" sz="1800" dirty="0" smtClean="0">
                <a:solidFill>
                  <a:srgbClr val="0070C0"/>
                </a:solidFill>
                <a:latin typeface="微软雅黑" panose="020B0503020204020204" pitchFamily="34" charset="-122"/>
                <a:ea typeface="微软雅黑" panose="020B0503020204020204" pitchFamily="34" charset="-122"/>
              </a:rPr>
              <a:t>首页</a:t>
            </a:r>
            <a:r>
              <a:rPr lang="zh-CN" altLang="en-US" sz="1800" dirty="0" smtClean="0">
                <a:solidFill>
                  <a:schemeClr val="tx1">
                    <a:lumMod val="75000"/>
                    <a:lumOff val="25000"/>
                  </a:schemeClr>
                </a:solidFill>
                <a:latin typeface="微软雅黑" panose="020B0503020204020204" pitchFamily="34" charset="-122"/>
                <a:ea typeface="微软雅黑" panose="020B0503020204020204" pitchFamily="34" charset="-122"/>
              </a:rPr>
              <a:t>如下图所示。</a:t>
            </a:r>
            <a:endParaRPr lang="zh-CN" altLang="en-US" sz="1800" dirty="0" smtClean="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4" name="图片 3" descr="111"/>
          <p:cNvPicPr>
            <a:picLocks noChangeAspect="1"/>
          </p:cNvPicPr>
          <p:nvPr/>
        </p:nvPicPr>
        <p:blipFill>
          <a:blip r:embed="rId3"/>
          <a:stretch>
            <a:fillRect/>
          </a:stretch>
        </p:blipFill>
        <p:spPr>
          <a:xfrm>
            <a:off x="4223385" y="2541905"/>
            <a:ext cx="4980305" cy="413194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advTm="3000"/>
    </mc:Choice>
    <mc:Fallback>
      <p:transition advTm="3000"/>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35" y="266700"/>
            <a:ext cx="4518025" cy="506095"/>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sz="2400" b="1" dirty="0">
                <a:solidFill>
                  <a:srgbClr val="595959"/>
                </a:solidFill>
                <a:latin typeface="微软雅黑" panose="020B0503020204020204" pitchFamily="34" charset="-122"/>
                <a:ea typeface="微软雅黑" panose="020B0503020204020204" pitchFamily="34" charset="-122"/>
                <a:cs typeface="+mn-ea"/>
                <a:sym typeface="+mn-lt"/>
              </a:rPr>
              <a:t>4.4.4	Postman生成测试报告</a:t>
            </a:r>
            <a:endParaRPr sz="2400" b="1" dirty="0">
              <a:solidFill>
                <a:srgbClr val="595959"/>
              </a:solidFill>
              <a:latin typeface="微软雅黑" panose="020B0503020204020204" pitchFamily="34" charset="-122"/>
              <a:ea typeface="微软雅黑" panose="020B0503020204020204" pitchFamily="34" charset="-122"/>
              <a:cs typeface="+mn-ea"/>
              <a:sym typeface="+mn-lt"/>
            </a:endParaRPr>
          </a:p>
        </p:txBody>
      </p:sp>
      <p:cxnSp>
        <p:nvCxnSpPr>
          <p:cNvPr id="24" name="直接连接符 27"/>
          <p:cNvCxnSpPr/>
          <p:nvPr/>
        </p:nvCxnSpPr>
        <p:spPr>
          <a:xfrm>
            <a:off x="1789659" y="1486205"/>
            <a:ext cx="0" cy="4573454"/>
          </a:xfrm>
          <a:prstGeom prst="line">
            <a:avLst/>
          </a:prstGeom>
          <a:ln w="15875">
            <a:solidFill>
              <a:srgbClr val="414146"/>
            </a:solidFill>
            <a:prstDash val="dashDot"/>
          </a:ln>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1730420" y="2340236"/>
            <a:ext cx="118477" cy="11847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nvGrpSpPr>
          <p:cNvPr id="26" name="组合 25"/>
          <p:cNvGrpSpPr/>
          <p:nvPr/>
        </p:nvGrpSpPr>
        <p:grpSpPr>
          <a:xfrm>
            <a:off x="-2086" y="2141478"/>
            <a:ext cx="1697534" cy="515997"/>
            <a:chOff x="-2086" y="2141478"/>
            <a:chExt cx="1697534" cy="515997"/>
          </a:xfrm>
        </p:grpSpPr>
        <p:sp>
          <p:nvSpPr>
            <p:cNvPr id="28" name="箭头: 五边形 31"/>
            <p:cNvSpPr/>
            <p:nvPr/>
          </p:nvSpPr>
          <p:spPr>
            <a:xfrm>
              <a:off x="57150" y="2141478"/>
              <a:ext cx="1638298" cy="515997"/>
            </a:xfrm>
            <a:prstGeom prst="homePlat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2" name="文本框 1"/>
            <p:cNvSpPr txBox="1"/>
            <p:nvPr/>
          </p:nvSpPr>
          <p:spPr>
            <a:xfrm>
              <a:off x="-2086" y="2168643"/>
              <a:ext cx="1490650" cy="461665"/>
            </a:xfrm>
            <a:prstGeom prst="rect">
              <a:avLst/>
            </a:prstGeom>
            <a:noFill/>
          </p:spPr>
          <p:txBody>
            <a:bodyPr wrap="square" rtlCol="0">
              <a:spAutoFit/>
            </a:bodyPr>
            <a:lstStyle/>
            <a:p>
              <a:pPr algn="ctr"/>
              <a:r>
                <a:rPr lang="zh-CN" altLang="en-US" sz="2400" dirty="0">
                  <a:solidFill>
                    <a:schemeClr val="bg1"/>
                  </a:solidFill>
                  <a:latin typeface="+mn-ea"/>
                </a:rPr>
                <a:t>步骤</a:t>
              </a:r>
              <a:r>
                <a:rPr lang="en-US" altLang="zh-CN" sz="2400" dirty="0">
                  <a:solidFill>
                    <a:schemeClr val="bg1"/>
                  </a:solidFill>
                  <a:latin typeface="+mn-ea"/>
                </a:rPr>
                <a:t>1</a:t>
              </a:r>
              <a:endParaRPr lang="zh-CN" altLang="en-US" sz="2400" dirty="0">
                <a:solidFill>
                  <a:schemeClr val="bg1"/>
                </a:solidFill>
                <a:latin typeface="+mn-ea"/>
              </a:endParaRPr>
            </a:p>
          </p:txBody>
        </p:sp>
      </p:grpSp>
      <p:sp>
        <p:nvSpPr>
          <p:cNvPr id="33" name="文本框 32"/>
          <p:cNvSpPr txBox="1"/>
          <p:nvPr/>
        </p:nvSpPr>
        <p:spPr>
          <a:xfrm>
            <a:off x="0" y="3387603"/>
            <a:ext cx="1626833" cy="461665"/>
          </a:xfrm>
          <a:prstGeom prst="rect">
            <a:avLst/>
          </a:prstGeom>
          <a:noFill/>
        </p:spPr>
        <p:txBody>
          <a:bodyPr wrap="square" rtlCol="0">
            <a:spAutoFit/>
          </a:bodyPr>
          <a:lstStyle/>
          <a:p>
            <a:pPr algn="ctr"/>
            <a:r>
              <a:rPr lang="zh-CN" altLang="en-US" sz="2400" dirty="0">
                <a:latin typeface="+mn-ea"/>
              </a:rPr>
              <a:t>步骤</a:t>
            </a:r>
            <a:r>
              <a:rPr lang="en-US" altLang="zh-CN" sz="2400" dirty="0">
                <a:latin typeface="+mn-ea"/>
              </a:rPr>
              <a:t>2</a:t>
            </a:r>
            <a:endParaRPr lang="zh-CN" altLang="en-US" sz="2400" dirty="0">
              <a:latin typeface="+mn-ea"/>
            </a:endParaRPr>
          </a:p>
        </p:txBody>
      </p:sp>
      <p:sp>
        <p:nvSpPr>
          <p:cNvPr id="35" name="文本框 34"/>
          <p:cNvSpPr txBox="1"/>
          <p:nvPr/>
        </p:nvSpPr>
        <p:spPr>
          <a:xfrm>
            <a:off x="-2086" y="4579396"/>
            <a:ext cx="1626833" cy="461665"/>
          </a:xfrm>
          <a:prstGeom prst="rect">
            <a:avLst/>
          </a:prstGeom>
          <a:noFill/>
        </p:spPr>
        <p:txBody>
          <a:bodyPr wrap="square" rtlCol="0">
            <a:spAutoFit/>
          </a:bodyPr>
          <a:lstStyle/>
          <a:p>
            <a:pPr algn="ctr"/>
            <a:r>
              <a:rPr lang="zh-CN" altLang="en-US" sz="2400" dirty="0">
                <a:latin typeface="+mn-ea"/>
              </a:rPr>
              <a:t>步骤</a:t>
            </a:r>
            <a:r>
              <a:rPr lang="en-US" altLang="zh-CN" sz="2400" dirty="0">
                <a:latin typeface="+mn-ea"/>
              </a:rPr>
              <a:t>3</a:t>
            </a:r>
            <a:endParaRPr lang="zh-CN" altLang="en-US" sz="2400" dirty="0">
              <a:latin typeface="+mn-ea"/>
            </a:endParaRPr>
          </a:p>
        </p:txBody>
      </p:sp>
      <p:sp>
        <p:nvSpPr>
          <p:cNvPr id="37" name="椭圆 36"/>
          <p:cNvSpPr/>
          <p:nvPr/>
        </p:nvSpPr>
        <p:spPr>
          <a:xfrm>
            <a:off x="1730420" y="3597543"/>
            <a:ext cx="118477" cy="11847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38" name="椭圆 37"/>
          <p:cNvSpPr/>
          <p:nvPr/>
        </p:nvSpPr>
        <p:spPr>
          <a:xfrm>
            <a:off x="1730420" y="4795611"/>
            <a:ext cx="118477" cy="11847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67" name="1"/>
          <p:cNvSpPr txBox="1"/>
          <p:nvPr>
            <p:custDataLst>
              <p:tags r:id="rId1"/>
            </p:custDataLst>
          </p:nvPr>
        </p:nvSpPr>
        <p:spPr>
          <a:xfrm>
            <a:off x="5159375" y="1032510"/>
            <a:ext cx="3256280" cy="460375"/>
          </a:xfrm>
          <a:prstGeom prst="rect">
            <a:avLst/>
          </a:prstGeom>
          <a:noFill/>
          <a:ln>
            <a:noFill/>
          </a:ln>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defRPr/>
            </a:pPr>
            <a:r>
              <a:rPr kumimoji="0" sz="2400" b="1" i="0" u="none" strike="noStrike" kern="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lt"/>
              </a:rPr>
              <a:t>Node.js的下载与安装</a:t>
            </a:r>
            <a:endParaRPr kumimoji="0" sz="2400" b="1" i="0" u="none" strike="noStrike" kern="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lt"/>
            </a:endParaRPr>
          </a:p>
        </p:txBody>
      </p:sp>
      <p:grpSp>
        <p:nvGrpSpPr>
          <p:cNvPr id="11" name="组合 10"/>
          <p:cNvGrpSpPr/>
          <p:nvPr/>
        </p:nvGrpSpPr>
        <p:grpSpPr>
          <a:xfrm>
            <a:off x="5895341" y="1542694"/>
            <a:ext cx="1654387" cy="45722"/>
            <a:chOff x="5367867" y="3100583"/>
            <a:chExt cx="1654387" cy="45722"/>
          </a:xfrm>
        </p:grpSpPr>
        <p:cxnSp>
          <p:nvCxnSpPr>
            <p:cNvPr id="9" name="直线连接符 8"/>
            <p:cNvCxnSpPr/>
            <p:nvPr/>
          </p:nvCxnSpPr>
          <p:spPr>
            <a:xfrm>
              <a:off x="5413586" y="3123298"/>
              <a:ext cx="155786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椭圆 9"/>
            <p:cNvSpPr/>
            <p:nvPr/>
          </p:nvSpPr>
          <p:spPr>
            <a:xfrm>
              <a:off x="5367867" y="3100583"/>
              <a:ext cx="45719" cy="45719"/>
            </a:xfrm>
            <a:prstGeom prst="ellipse">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8" name="椭圆 67"/>
            <p:cNvSpPr/>
            <p:nvPr/>
          </p:nvSpPr>
          <p:spPr>
            <a:xfrm>
              <a:off x="6976535" y="3100586"/>
              <a:ext cx="45719" cy="45719"/>
            </a:xfrm>
            <a:prstGeom prst="ellipse">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3" name="文本框 2"/>
          <p:cNvSpPr txBox="1"/>
          <p:nvPr/>
        </p:nvSpPr>
        <p:spPr>
          <a:xfrm>
            <a:off x="1953895" y="1629410"/>
            <a:ext cx="9848850" cy="922020"/>
          </a:xfrm>
          <a:prstGeom prst="rect">
            <a:avLst/>
          </a:prstGeom>
          <a:noFill/>
        </p:spPr>
        <p:txBody>
          <a:bodyPr wrap="square" rtlCol="0" anchor="t">
            <a:spAutoFit/>
          </a:bodyPr>
          <a:lstStyle/>
          <a:p>
            <a:pPr>
              <a:lnSpc>
                <a:spcPct val="150000"/>
              </a:lnSpc>
            </a:pPr>
            <a:r>
              <a:rPr lang="zh-CN" altLang="en-US" sz="1800" dirty="0" smtClean="0">
                <a:solidFill>
                  <a:schemeClr val="tx1">
                    <a:lumMod val="75000"/>
                    <a:lumOff val="25000"/>
                  </a:schemeClr>
                </a:solidFill>
                <a:latin typeface="微软雅黑" panose="020B0503020204020204" pitchFamily="34" charset="-122"/>
                <a:ea typeface="微软雅黑" panose="020B0503020204020204" pitchFamily="34" charset="-122"/>
              </a:rPr>
              <a:t>单击</a:t>
            </a:r>
            <a:r>
              <a:rPr lang="zh-CN" altLang="en-US" sz="1800" dirty="0" smtClean="0">
                <a:solidFill>
                  <a:schemeClr val="tx1">
                    <a:lumMod val="75000"/>
                    <a:lumOff val="25000"/>
                  </a:schemeClr>
                </a:solidFill>
                <a:latin typeface="微软雅黑" panose="020B0503020204020204" pitchFamily="34" charset="-122"/>
                <a:ea typeface="微软雅黑" panose="020B0503020204020204" pitchFamily="34" charset="-122"/>
                <a:sym typeface="+mn-ea"/>
              </a:rPr>
              <a:t>Node.js的官方网站</a:t>
            </a:r>
            <a:r>
              <a:rPr lang="zh-CN" altLang="en-US" sz="1800" dirty="0" smtClean="0">
                <a:solidFill>
                  <a:schemeClr val="tx1">
                    <a:lumMod val="75000"/>
                    <a:lumOff val="25000"/>
                  </a:schemeClr>
                </a:solidFill>
                <a:latin typeface="微软雅黑" panose="020B0503020204020204" pitchFamily="34" charset="-122"/>
                <a:ea typeface="微软雅黑" panose="020B0503020204020204" pitchFamily="34" charset="-122"/>
              </a:rPr>
              <a:t>首页中的“所有下载选项”链接，进入</a:t>
            </a:r>
            <a:r>
              <a:rPr lang="zh-CN" altLang="en-US" sz="1800" dirty="0" smtClean="0">
                <a:solidFill>
                  <a:srgbClr val="0070C0"/>
                </a:solidFill>
                <a:latin typeface="微软雅黑" panose="020B0503020204020204" pitchFamily="34" charset="-122"/>
                <a:ea typeface="微软雅黑" panose="020B0503020204020204" pitchFamily="34" charset="-122"/>
              </a:rPr>
              <a:t>CNPM Binaries Mirror页面</a:t>
            </a:r>
            <a:r>
              <a:rPr lang="zh-CN" altLang="en-US" sz="1800" dirty="0" smtClean="0">
                <a:solidFill>
                  <a:schemeClr val="tx1">
                    <a:lumMod val="75000"/>
                    <a:lumOff val="25000"/>
                  </a:schemeClr>
                </a:solidFill>
                <a:latin typeface="微软雅黑" panose="020B0503020204020204" pitchFamily="34" charset="-122"/>
                <a:ea typeface="微软雅黑" panose="020B0503020204020204" pitchFamily="34" charset="-122"/>
              </a:rPr>
              <a:t>，如下图所示。</a:t>
            </a:r>
            <a:endParaRPr lang="zh-CN" altLang="en-US" sz="1800" dirty="0" smtClean="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5" name="图片 4" descr="222"/>
          <p:cNvPicPr>
            <a:picLocks noChangeAspect="1"/>
          </p:cNvPicPr>
          <p:nvPr/>
        </p:nvPicPr>
        <p:blipFill>
          <a:blip r:embed="rId2"/>
          <a:stretch>
            <a:fillRect/>
          </a:stretch>
        </p:blipFill>
        <p:spPr>
          <a:xfrm>
            <a:off x="4439285" y="2168525"/>
            <a:ext cx="3977005" cy="4387215"/>
          </a:xfrm>
          <a:prstGeom prst="rect">
            <a:avLst/>
          </a:prstGeom>
        </p:spPr>
      </p:pic>
      <p:cxnSp>
        <p:nvCxnSpPr>
          <p:cNvPr id="8" name="直接箭头连接符 7"/>
          <p:cNvCxnSpPr/>
          <p:nvPr/>
        </p:nvCxnSpPr>
        <p:spPr>
          <a:xfrm flipV="1">
            <a:off x="5806862" y="6309043"/>
            <a:ext cx="3287395" cy="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155430" y="5697220"/>
            <a:ext cx="1096645" cy="1096645"/>
          </a:xfrm>
          <a:prstGeom prst="rect">
            <a:avLst/>
          </a:prstGeom>
          <a:noFill/>
          <a:extLst>
            <a:ext uri="{909E8E84-426E-40DD-AFC4-6F175D3DCCD1}">
              <a14:hiddenFill xmlns:a14="http://schemas.microsoft.com/office/drawing/2010/main">
                <a:solidFill>
                  <a:srgbClr val="FFFFFF"/>
                </a:solidFill>
              </a14:hiddenFill>
            </a:ext>
          </a:extLst>
        </p:spPr>
      </p:pic>
      <p:sp>
        <p:nvSpPr>
          <p:cNvPr id="12" name="矩形 11"/>
          <p:cNvSpPr/>
          <p:nvPr/>
        </p:nvSpPr>
        <p:spPr>
          <a:xfrm>
            <a:off x="8319983" y="5328708"/>
            <a:ext cx="3482975" cy="368300"/>
          </a:xfrm>
          <a:prstGeom prst="rect">
            <a:avLst/>
          </a:prstGeom>
        </p:spPr>
        <p:txBody>
          <a:bodyPr wrap="none">
            <a:spAutoFit/>
          </a:bodyPr>
          <a:lstStyle/>
          <a:p>
            <a:pPr algn="l">
              <a:buClrTx/>
              <a:buSzTx/>
              <a:buFontTx/>
            </a:pPr>
            <a:r>
              <a:rPr lang="zh-CN" altLang="en-US" sz="1800" dirty="0" smtClean="0">
                <a:solidFill>
                  <a:schemeClr val="tx1">
                    <a:lumMod val="75000"/>
                    <a:lumOff val="25000"/>
                  </a:schemeClr>
                </a:solidFill>
                <a:latin typeface="微软雅黑" panose="020B0503020204020204" pitchFamily="34" charset="-122"/>
                <a:ea typeface="微软雅黑" panose="020B0503020204020204" pitchFamily="34" charset="-122"/>
                <a:sym typeface="+mn-lt"/>
              </a:rPr>
              <a:t>node-v12.22.10-x64.msi安装包</a:t>
            </a:r>
            <a:endParaRPr lang="zh-CN" altLang="en-US" sz="1800" dirty="0" smtClean="0">
              <a:solidFill>
                <a:schemeClr val="tx1">
                  <a:lumMod val="75000"/>
                  <a:lumOff val="25000"/>
                </a:schemeClr>
              </a:solidFill>
              <a:latin typeface="微软雅黑" panose="020B0503020204020204" pitchFamily="34" charset="-122"/>
              <a:ea typeface="微软雅黑" panose="020B0503020204020204" pitchFamily="34" charset="-122"/>
              <a:sym typeface="+mn-lt"/>
            </a:endParaRPr>
          </a:p>
        </p:txBody>
      </p:sp>
      <p:sp>
        <p:nvSpPr>
          <p:cNvPr id="13" name="矩形 12"/>
          <p:cNvSpPr/>
          <p:nvPr/>
        </p:nvSpPr>
        <p:spPr>
          <a:xfrm>
            <a:off x="7391216" y="5877564"/>
            <a:ext cx="1097280" cy="368300"/>
          </a:xfrm>
          <a:prstGeom prst="rect">
            <a:avLst/>
          </a:prstGeom>
        </p:spPr>
        <p:txBody>
          <a:bodyPr wrap="none">
            <a:spAutoFit/>
          </a:bodyPr>
          <a:lstStyle/>
          <a:p>
            <a:r>
              <a:rPr lang="zh-CN" altLang="en-US" sz="1800" dirty="0" smtClean="0">
                <a:solidFill>
                  <a:schemeClr val="tx1">
                    <a:lumMod val="75000"/>
                    <a:lumOff val="25000"/>
                  </a:schemeClr>
                </a:solidFill>
                <a:latin typeface="微软雅黑" panose="020B0503020204020204" pitchFamily="34" charset="-122"/>
                <a:ea typeface="微软雅黑" panose="020B0503020204020204" pitchFamily="34" charset="-122"/>
                <a:sym typeface="+mn-lt"/>
              </a:rPr>
              <a:t>单击下载</a:t>
            </a:r>
            <a:endParaRPr lang="zh-CN" altLang="en-US" sz="1800" dirty="0" smtClean="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0" advTm="3000"/>
    </mc:Choice>
    <mc:Fallback>
      <p:transition advTm="3000"/>
    </mc:Fallback>
  </mc:AlternateContent>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35" y="266700"/>
            <a:ext cx="4518025" cy="506095"/>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sz="2400" b="1" dirty="0">
                <a:solidFill>
                  <a:srgbClr val="595959"/>
                </a:solidFill>
                <a:latin typeface="微软雅黑" panose="020B0503020204020204" pitchFamily="34" charset="-122"/>
                <a:ea typeface="微软雅黑" panose="020B0503020204020204" pitchFamily="34" charset="-122"/>
                <a:cs typeface="+mn-ea"/>
                <a:sym typeface="+mn-lt"/>
              </a:rPr>
              <a:t>4.4.4	Postman生成测试报告</a:t>
            </a:r>
            <a:endParaRPr sz="2400" b="1" dirty="0">
              <a:solidFill>
                <a:srgbClr val="595959"/>
              </a:solidFill>
              <a:latin typeface="微软雅黑" panose="020B0503020204020204" pitchFamily="34" charset="-122"/>
              <a:ea typeface="微软雅黑" panose="020B0503020204020204" pitchFamily="34" charset="-122"/>
              <a:cs typeface="+mn-ea"/>
              <a:sym typeface="+mn-lt"/>
            </a:endParaRPr>
          </a:p>
        </p:txBody>
      </p:sp>
      <p:cxnSp>
        <p:nvCxnSpPr>
          <p:cNvPr id="24" name="直接连接符 27"/>
          <p:cNvCxnSpPr/>
          <p:nvPr/>
        </p:nvCxnSpPr>
        <p:spPr>
          <a:xfrm>
            <a:off x="1789659" y="1486205"/>
            <a:ext cx="0" cy="4573454"/>
          </a:xfrm>
          <a:prstGeom prst="line">
            <a:avLst/>
          </a:prstGeom>
          <a:ln w="15875">
            <a:solidFill>
              <a:srgbClr val="414146"/>
            </a:solidFill>
            <a:prstDash val="dashDot"/>
          </a:ln>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1730420" y="2340236"/>
            <a:ext cx="118477" cy="11847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nvGrpSpPr>
          <p:cNvPr id="26" name="组合 25"/>
          <p:cNvGrpSpPr/>
          <p:nvPr/>
        </p:nvGrpSpPr>
        <p:grpSpPr>
          <a:xfrm>
            <a:off x="-2086" y="2141478"/>
            <a:ext cx="1697534" cy="515997"/>
            <a:chOff x="-2086" y="2141478"/>
            <a:chExt cx="1697534" cy="515997"/>
          </a:xfrm>
        </p:grpSpPr>
        <p:sp>
          <p:nvSpPr>
            <p:cNvPr id="28" name="箭头: 五边形 31"/>
            <p:cNvSpPr/>
            <p:nvPr/>
          </p:nvSpPr>
          <p:spPr>
            <a:xfrm>
              <a:off x="57150" y="2141478"/>
              <a:ext cx="1638298" cy="515997"/>
            </a:xfrm>
            <a:prstGeom prst="homePlat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2" name="文本框 1"/>
            <p:cNvSpPr txBox="1"/>
            <p:nvPr/>
          </p:nvSpPr>
          <p:spPr>
            <a:xfrm>
              <a:off x="-2086" y="2168643"/>
              <a:ext cx="1490650" cy="461665"/>
            </a:xfrm>
            <a:prstGeom prst="rect">
              <a:avLst/>
            </a:prstGeom>
            <a:noFill/>
          </p:spPr>
          <p:txBody>
            <a:bodyPr wrap="square" rtlCol="0">
              <a:spAutoFit/>
            </a:bodyPr>
            <a:lstStyle/>
            <a:p>
              <a:pPr algn="ctr"/>
              <a:r>
                <a:rPr lang="zh-CN" altLang="en-US" sz="2400" dirty="0">
                  <a:solidFill>
                    <a:schemeClr val="bg1"/>
                  </a:solidFill>
                  <a:latin typeface="+mn-ea"/>
                </a:rPr>
                <a:t>步骤</a:t>
              </a:r>
              <a:r>
                <a:rPr lang="en-US" altLang="zh-CN" sz="2400" dirty="0">
                  <a:solidFill>
                    <a:schemeClr val="bg1"/>
                  </a:solidFill>
                  <a:latin typeface="+mn-ea"/>
                </a:rPr>
                <a:t>1</a:t>
              </a:r>
              <a:endParaRPr lang="zh-CN" altLang="en-US" sz="2400" dirty="0">
                <a:solidFill>
                  <a:schemeClr val="bg1"/>
                </a:solidFill>
                <a:latin typeface="+mn-ea"/>
              </a:endParaRPr>
            </a:p>
          </p:txBody>
        </p:sp>
      </p:grpSp>
      <p:sp>
        <p:nvSpPr>
          <p:cNvPr id="33" name="文本框 32"/>
          <p:cNvSpPr txBox="1"/>
          <p:nvPr/>
        </p:nvSpPr>
        <p:spPr>
          <a:xfrm>
            <a:off x="0" y="3387603"/>
            <a:ext cx="1626833" cy="461665"/>
          </a:xfrm>
          <a:prstGeom prst="rect">
            <a:avLst/>
          </a:prstGeom>
          <a:noFill/>
        </p:spPr>
        <p:txBody>
          <a:bodyPr wrap="square" rtlCol="0">
            <a:spAutoFit/>
          </a:bodyPr>
          <a:lstStyle/>
          <a:p>
            <a:pPr algn="ctr"/>
            <a:r>
              <a:rPr lang="zh-CN" altLang="en-US" sz="2400" dirty="0">
                <a:latin typeface="+mn-ea"/>
              </a:rPr>
              <a:t>步骤</a:t>
            </a:r>
            <a:r>
              <a:rPr lang="en-US" altLang="zh-CN" sz="2400" dirty="0">
                <a:latin typeface="+mn-ea"/>
              </a:rPr>
              <a:t>2</a:t>
            </a:r>
            <a:endParaRPr lang="zh-CN" altLang="en-US" sz="2400" dirty="0">
              <a:latin typeface="+mn-ea"/>
            </a:endParaRPr>
          </a:p>
        </p:txBody>
      </p:sp>
      <p:sp>
        <p:nvSpPr>
          <p:cNvPr id="35" name="文本框 34"/>
          <p:cNvSpPr txBox="1"/>
          <p:nvPr/>
        </p:nvSpPr>
        <p:spPr>
          <a:xfrm>
            <a:off x="-2086" y="4579396"/>
            <a:ext cx="1626833" cy="461665"/>
          </a:xfrm>
          <a:prstGeom prst="rect">
            <a:avLst/>
          </a:prstGeom>
          <a:noFill/>
        </p:spPr>
        <p:txBody>
          <a:bodyPr wrap="square" rtlCol="0">
            <a:spAutoFit/>
          </a:bodyPr>
          <a:lstStyle/>
          <a:p>
            <a:pPr algn="ctr"/>
            <a:r>
              <a:rPr lang="zh-CN" altLang="en-US" sz="2400" dirty="0">
                <a:latin typeface="+mn-ea"/>
              </a:rPr>
              <a:t>步骤</a:t>
            </a:r>
            <a:r>
              <a:rPr lang="en-US" altLang="zh-CN" sz="2400" dirty="0">
                <a:latin typeface="+mn-ea"/>
              </a:rPr>
              <a:t>3</a:t>
            </a:r>
            <a:endParaRPr lang="zh-CN" altLang="en-US" sz="2400" dirty="0">
              <a:latin typeface="+mn-ea"/>
            </a:endParaRPr>
          </a:p>
        </p:txBody>
      </p:sp>
      <p:sp>
        <p:nvSpPr>
          <p:cNvPr id="37" name="椭圆 36"/>
          <p:cNvSpPr/>
          <p:nvPr/>
        </p:nvSpPr>
        <p:spPr>
          <a:xfrm>
            <a:off x="1730420" y="3597543"/>
            <a:ext cx="118477" cy="11847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38" name="椭圆 37"/>
          <p:cNvSpPr/>
          <p:nvPr/>
        </p:nvSpPr>
        <p:spPr>
          <a:xfrm>
            <a:off x="1730420" y="4795611"/>
            <a:ext cx="118477" cy="11847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67" name="1"/>
          <p:cNvSpPr txBox="1"/>
          <p:nvPr>
            <p:custDataLst>
              <p:tags r:id="rId1"/>
            </p:custDataLst>
          </p:nvPr>
        </p:nvSpPr>
        <p:spPr>
          <a:xfrm>
            <a:off x="5159375" y="1032510"/>
            <a:ext cx="3256280" cy="460375"/>
          </a:xfrm>
          <a:prstGeom prst="rect">
            <a:avLst/>
          </a:prstGeom>
          <a:noFill/>
          <a:ln>
            <a:noFill/>
          </a:ln>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defRPr/>
            </a:pPr>
            <a:r>
              <a:rPr kumimoji="0" sz="2400" b="1" i="0" u="none" strike="noStrike" kern="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lt"/>
              </a:rPr>
              <a:t>Node.js的下载与安装</a:t>
            </a:r>
            <a:endParaRPr kumimoji="0" sz="2400" b="1" i="0" u="none" strike="noStrike" kern="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lt"/>
            </a:endParaRPr>
          </a:p>
        </p:txBody>
      </p:sp>
      <p:grpSp>
        <p:nvGrpSpPr>
          <p:cNvPr id="11" name="组合 10"/>
          <p:cNvGrpSpPr/>
          <p:nvPr/>
        </p:nvGrpSpPr>
        <p:grpSpPr>
          <a:xfrm>
            <a:off x="5895341" y="1542694"/>
            <a:ext cx="1654387" cy="45722"/>
            <a:chOff x="5367867" y="3100583"/>
            <a:chExt cx="1654387" cy="45722"/>
          </a:xfrm>
        </p:grpSpPr>
        <p:cxnSp>
          <p:nvCxnSpPr>
            <p:cNvPr id="9" name="直线连接符 8"/>
            <p:cNvCxnSpPr/>
            <p:nvPr/>
          </p:nvCxnSpPr>
          <p:spPr>
            <a:xfrm>
              <a:off x="5413586" y="3123298"/>
              <a:ext cx="155786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椭圆 9"/>
            <p:cNvSpPr/>
            <p:nvPr/>
          </p:nvSpPr>
          <p:spPr>
            <a:xfrm>
              <a:off x="5367867" y="3100583"/>
              <a:ext cx="45719" cy="45719"/>
            </a:xfrm>
            <a:prstGeom prst="ellipse">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8" name="椭圆 67"/>
            <p:cNvSpPr/>
            <p:nvPr/>
          </p:nvSpPr>
          <p:spPr>
            <a:xfrm>
              <a:off x="6976535" y="3100586"/>
              <a:ext cx="45719" cy="45719"/>
            </a:xfrm>
            <a:prstGeom prst="ellipse">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3" name="文本框 2"/>
          <p:cNvSpPr txBox="1"/>
          <p:nvPr/>
        </p:nvSpPr>
        <p:spPr>
          <a:xfrm>
            <a:off x="1953895" y="1629410"/>
            <a:ext cx="9533255" cy="506730"/>
          </a:xfrm>
          <a:prstGeom prst="rect">
            <a:avLst/>
          </a:prstGeom>
          <a:noFill/>
        </p:spPr>
        <p:txBody>
          <a:bodyPr wrap="square" rtlCol="0" anchor="t">
            <a:spAutoFit/>
          </a:bodyPr>
          <a:lstStyle/>
          <a:p>
            <a:pPr>
              <a:lnSpc>
                <a:spcPct val="150000"/>
              </a:lnSpc>
            </a:pPr>
            <a:r>
              <a:rPr lang="zh-CN" altLang="en-US" sz="1800" dirty="0" smtClean="0">
                <a:solidFill>
                  <a:schemeClr val="tx1">
                    <a:lumMod val="75000"/>
                    <a:lumOff val="25000"/>
                  </a:schemeClr>
                </a:solidFill>
                <a:latin typeface="微软雅黑" panose="020B0503020204020204" pitchFamily="34" charset="-122"/>
                <a:ea typeface="微软雅黑" panose="020B0503020204020204" pitchFamily="34" charset="-122"/>
              </a:rPr>
              <a:t>双击安装包进入</a:t>
            </a:r>
            <a:r>
              <a:rPr lang="zh-CN" altLang="en-US" sz="1800" dirty="0" smtClean="0">
                <a:solidFill>
                  <a:srgbClr val="0070C0"/>
                </a:solidFill>
                <a:latin typeface="微软雅黑" panose="020B0503020204020204" pitchFamily="34" charset="-122"/>
                <a:ea typeface="微软雅黑" panose="020B0503020204020204" pitchFamily="34" charset="-122"/>
              </a:rPr>
              <a:t>安装</a:t>
            </a:r>
            <a:r>
              <a:rPr lang="en-US" altLang="zh-CN" sz="1800" dirty="0" smtClean="0">
                <a:solidFill>
                  <a:srgbClr val="0070C0"/>
                </a:solidFill>
                <a:latin typeface="微软雅黑" panose="020B0503020204020204" pitchFamily="34" charset="-122"/>
                <a:ea typeface="微软雅黑" panose="020B0503020204020204" pitchFamily="34" charset="-122"/>
              </a:rPr>
              <a:t>Node.js</a:t>
            </a:r>
            <a:r>
              <a:rPr lang="zh-CN" altLang="en-US" sz="1800" dirty="0" smtClean="0">
                <a:solidFill>
                  <a:srgbClr val="0070C0"/>
                </a:solidFill>
                <a:latin typeface="微软雅黑" panose="020B0503020204020204" pitchFamily="34" charset="-122"/>
                <a:ea typeface="微软雅黑" panose="020B0503020204020204" pitchFamily="34" charset="-122"/>
              </a:rPr>
              <a:t>的界面</a:t>
            </a:r>
            <a:r>
              <a:rPr lang="zh-CN" altLang="en-US" sz="1800" dirty="0" smtClean="0">
                <a:solidFill>
                  <a:schemeClr val="tx1">
                    <a:lumMod val="75000"/>
                    <a:lumOff val="25000"/>
                  </a:schemeClr>
                </a:solidFill>
                <a:latin typeface="微软雅黑" panose="020B0503020204020204" pitchFamily="34" charset="-122"/>
                <a:ea typeface="微软雅黑" panose="020B0503020204020204" pitchFamily="34" charset="-122"/>
              </a:rPr>
              <a:t>，如下图所示。</a:t>
            </a:r>
            <a:endParaRPr lang="zh-CN" altLang="en-US" sz="1800" dirty="0" smtClean="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6" name="图片 5" descr="333"/>
          <p:cNvPicPr>
            <a:picLocks noChangeAspect="1"/>
          </p:cNvPicPr>
          <p:nvPr/>
        </p:nvPicPr>
        <p:blipFill>
          <a:blip r:embed="rId2"/>
          <a:stretch>
            <a:fillRect/>
          </a:stretch>
        </p:blipFill>
        <p:spPr>
          <a:xfrm>
            <a:off x="2206625" y="2339975"/>
            <a:ext cx="4805045" cy="3408045"/>
          </a:xfrm>
          <a:prstGeom prst="rect">
            <a:avLst/>
          </a:prstGeom>
        </p:spPr>
      </p:pic>
      <p:pic>
        <p:nvPicPr>
          <p:cNvPr id="7" name="图片 6" descr="4"/>
          <p:cNvPicPr>
            <a:picLocks noChangeAspect="1"/>
          </p:cNvPicPr>
          <p:nvPr/>
        </p:nvPicPr>
        <p:blipFill>
          <a:blip r:embed="rId3"/>
          <a:stretch>
            <a:fillRect/>
          </a:stretch>
        </p:blipFill>
        <p:spPr>
          <a:xfrm>
            <a:off x="7319010" y="2326005"/>
            <a:ext cx="4336415" cy="3397885"/>
          </a:xfrm>
          <a:prstGeom prst="rect">
            <a:avLst/>
          </a:prstGeom>
        </p:spPr>
      </p:pic>
      <p:sp>
        <p:nvSpPr>
          <p:cNvPr id="29" name="椭圆 28"/>
          <p:cNvSpPr/>
          <p:nvPr/>
        </p:nvSpPr>
        <p:spPr>
          <a:xfrm>
            <a:off x="1991102" y="2177120"/>
            <a:ext cx="383645" cy="38364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1</a:t>
            </a:r>
            <a:endParaRPr kumimoji="1" lang="zh-CN" altLang="en-US" dirty="0"/>
          </a:p>
        </p:txBody>
      </p:sp>
      <p:sp>
        <p:nvSpPr>
          <p:cNvPr id="59" name="椭圆 58"/>
          <p:cNvSpPr/>
          <p:nvPr/>
        </p:nvSpPr>
        <p:spPr>
          <a:xfrm>
            <a:off x="7120355" y="2139446"/>
            <a:ext cx="383645" cy="38364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2</a:t>
            </a:r>
            <a:endParaRPr kumimoji="1" lang="zh-CN" altLang="en-US" dirty="0"/>
          </a:p>
        </p:txBody>
      </p:sp>
    </p:spTree>
  </p:cSld>
  <p:clrMapOvr>
    <a:masterClrMapping/>
  </p:clrMapOvr>
  <mc:AlternateContent xmlns:mc="http://schemas.openxmlformats.org/markup-compatibility/2006">
    <mc:Choice xmlns:p14="http://schemas.microsoft.com/office/powerpoint/2010/main" Requires="p14">
      <p:transition p14:dur="0" advTm="3000"/>
    </mc:Choice>
    <mc:Fallback>
      <p:transition advTm="3000"/>
    </mc:Fallback>
  </mc:AlternateContent>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35" y="266700"/>
            <a:ext cx="4518025" cy="506095"/>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sz="2400" b="1" dirty="0">
                <a:solidFill>
                  <a:srgbClr val="595959"/>
                </a:solidFill>
                <a:latin typeface="微软雅黑" panose="020B0503020204020204" pitchFamily="34" charset="-122"/>
                <a:ea typeface="微软雅黑" panose="020B0503020204020204" pitchFamily="34" charset="-122"/>
                <a:cs typeface="+mn-ea"/>
                <a:sym typeface="+mn-lt"/>
              </a:rPr>
              <a:t>4.4.4	Postman生成测试报告</a:t>
            </a:r>
            <a:endParaRPr sz="2400" b="1" dirty="0">
              <a:solidFill>
                <a:srgbClr val="595959"/>
              </a:solidFill>
              <a:latin typeface="微软雅黑" panose="020B0503020204020204" pitchFamily="34" charset="-122"/>
              <a:ea typeface="微软雅黑" panose="020B0503020204020204" pitchFamily="34" charset="-122"/>
              <a:cs typeface="+mn-ea"/>
              <a:sym typeface="+mn-lt"/>
            </a:endParaRPr>
          </a:p>
        </p:txBody>
      </p:sp>
      <p:cxnSp>
        <p:nvCxnSpPr>
          <p:cNvPr id="24" name="直接连接符 27"/>
          <p:cNvCxnSpPr/>
          <p:nvPr/>
        </p:nvCxnSpPr>
        <p:spPr>
          <a:xfrm>
            <a:off x="1789659" y="1486205"/>
            <a:ext cx="0" cy="4573454"/>
          </a:xfrm>
          <a:prstGeom prst="line">
            <a:avLst/>
          </a:prstGeom>
          <a:ln w="15875">
            <a:solidFill>
              <a:srgbClr val="414146"/>
            </a:solidFill>
            <a:prstDash val="dashDot"/>
          </a:ln>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1730420" y="2340236"/>
            <a:ext cx="118477" cy="11847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nvGrpSpPr>
          <p:cNvPr id="26" name="组合 25"/>
          <p:cNvGrpSpPr/>
          <p:nvPr/>
        </p:nvGrpSpPr>
        <p:grpSpPr>
          <a:xfrm>
            <a:off x="-2086" y="2141478"/>
            <a:ext cx="1697534" cy="515997"/>
            <a:chOff x="-2086" y="2141478"/>
            <a:chExt cx="1697534" cy="515997"/>
          </a:xfrm>
        </p:grpSpPr>
        <p:sp>
          <p:nvSpPr>
            <p:cNvPr id="28" name="箭头: 五边形 31"/>
            <p:cNvSpPr/>
            <p:nvPr/>
          </p:nvSpPr>
          <p:spPr>
            <a:xfrm>
              <a:off x="57150" y="2141478"/>
              <a:ext cx="1638298" cy="515997"/>
            </a:xfrm>
            <a:prstGeom prst="homePlat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2" name="文本框 1"/>
            <p:cNvSpPr txBox="1"/>
            <p:nvPr/>
          </p:nvSpPr>
          <p:spPr>
            <a:xfrm>
              <a:off x="-2086" y="2168643"/>
              <a:ext cx="1490650" cy="461665"/>
            </a:xfrm>
            <a:prstGeom prst="rect">
              <a:avLst/>
            </a:prstGeom>
            <a:noFill/>
          </p:spPr>
          <p:txBody>
            <a:bodyPr wrap="square" rtlCol="0">
              <a:spAutoFit/>
            </a:bodyPr>
            <a:lstStyle/>
            <a:p>
              <a:pPr algn="ctr"/>
              <a:r>
                <a:rPr lang="zh-CN" altLang="en-US" sz="2400" dirty="0">
                  <a:solidFill>
                    <a:schemeClr val="bg1"/>
                  </a:solidFill>
                  <a:latin typeface="+mn-ea"/>
                </a:rPr>
                <a:t>步骤</a:t>
              </a:r>
              <a:r>
                <a:rPr lang="en-US" altLang="zh-CN" sz="2400" dirty="0">
                  <a:solidFill>
                    <a:schemeClr val="bg1"/>
                  </a:solidFill>
                  <a:latin typeface="+mn-ea"/>
                </a:rPr>
                <a:t>1</a:t>
              </a:r>
              <a:endParaRPr lang="zh-CN" altLang="en-US" sz="2400" dirty="0">
                <a:solidFill>
                  <a:schemeClr val="bg1"/>
                </a:solidFill>
                <a:latin typeface="+mn-ea"/>
              </a:endParaRPr>
            </a:p>
          </p:txBody>
        </p:sp>
      </p:grpSp>
      <p:sp>
        <p:nvSpPr>
          <p:cNvPr id="33" name="文本框 32"/>
          <p:cNvSpPr txBox="1"/>
          <p:nvPr/>
        </p:nvSpPr>
        <p:spPr>
          <a:xfrm>
            <a:off x="0" y="3387603"/>
            <a:ext cx="1626833" cy="461665"/>
          </a:xfrm>
          <a:prstGeom prst="rect">
            <a:avLst/>
          </a:prstGeom>
          <a:noFill/>
        </p:spPr>
        <p:txBody>
          <a:bodyPr wrap="square" rtlCol="0">
            <a:spAutoFit/>
          </a:bodyPr>
          <a:lstStyle/>
          <a:p>
            <a:pPr algn="ctr"/>
            <a:r>
              <a:rPr lang="zh-CN" altLang="en-US" sz="2400" dirty="0">
                <a:latin typeface="+mn-ea"/>
              </a:rPr>
              <a:t>步骤</a:t>
            </a:r>
            <a:r>
              <a:rPr lang="en-US" altLang="zh-CN" sz="2400" dirty="0">
                <a:latin typeface="+mn-ea"/>
              </a:rPr>
              <a:t>2</a:t>
            </a:r>
            <a:endParaRPr lang="zh-CN" altLang="en-US" sz="2400" dirty="0">
              <a:latin typeface="+mn-ea"/>
            </a:endParaRPr>
          </a:p>
        </p:txBody>
      </p:sp>
      <p:sp>
        <p:nvSpPr>
          <p:cNvPr id="35" name="文本框 34"/>
          <p:cNvSpPr txBox="1"/>
          <p:nvPr/>
        </p:nvSpPr>
        <p:spPr>
          <a:xfrm>
            <a:off x="-2086" y="4579396"/>
            <a:ext cx="1626833" cy="461665"/>
          </a:xfrm>
          <a:prstGeom prst="rect">
            <a:avLst/>
          </a:prstGeom>
          <a:noFill/>
        </p:spPr>
        <p:txBody>
          <a:bodyPr wrap="square" rtlCol="0">
            <a:spAutoFit/>
          </a:bodyPr>
          <a:lstStyle/>
          <a:p>
            <a:pPr algn="ctr"/>
            <a:r>
              <a:rPr lang="zh-CN" altLang="en-US" sz="2400" dirty="0">
                <a:latin typeface="+mn-ea"/>
              </a:rPr>
              <a:t>步骤</a:t>
            </a:r>
            <a:r>
              <a:rPr lang="en-US" altLang="zh-CN" sz="2400" dirty="0">
                <a:latin typeface="+mn-ea"/>
              </a:rPr>
              <a:t>3</a:t>
            </a:r>
            <a:endParaRPr lang="zh-CN" altLang="en-US" sz="2400" dirty="0">
              <a:latin typeface="+mn-ea"/>
            </a:endParaRPr>
          </a:p>
        </p:txBody>
      </p:sp>
      <p:sp>
        <p:nvSpPr>
          <p:cNvPr id="37" name="椭圆 36"/>
          <p:cNvSpPr/>
          <p:nvPr/>
        </p:nvSpPr>
        <p:spPr>
          <a:xfrm>
            <a:off x="1730420" y="3597543"/>
            <a:ext cx="118477" cy="11847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38" name="椭圆 37"/>
          <p:cNvSpPr/>
          <p:nvPr/>
        </p:nvSpPr>
        <p:spPr>
          <a:xfrm>
            <a:off x="1730420" y="4795611"/>
            <a:ext cx="118477" cy="11847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67" name="1"/>
          <p:cNvSpPr txBox="1"/>
          <p:nvPr>
            <p:custDataLst>
              <p:tags r:id="rId1"/>
            </p:custDataLst>
          </p:nvPr>
        </p:nvSpPr>
        <p:spPr>
          <a:xfrm>
            <a:off x="5159375" y="1032510"/>
            <a:ext cx="3256280" cy="460375"/>
          </a:xfrm>
          <a:prstGeom prst="rect">
            <a:avLst/>
          </a:prstGeom>
          <a:noFill/>
          <a:ln>
            <a:noFill/>
          </a:ln>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defRPr/>
            </a:pPr>
            <a:r>
              <a:rPr kumimoji="0" sz="2400" b="1" i="0" u="none" strike="noStrike" kern="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lt"/>
              </a:rPr>
              <a:t>Node.js的下载与安装</a:t>
            </a:r>
            <a:endParaRPr kumimoji="0" sz="2400" b="1" i="0" u="none" strike="noStrike" kern="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lt"/>
            </a:endParaRPr>
          </a:p>
        </p:txBody>
      </p:sp>
      <p:grpSp>
        <p:nvGrpSpPr>
          <p:cNvPr id="11" name="组合 10"/>
          <p:cNvGrpSpPr/>
          <p:nvPr/>
        </p:nvGrpSpPr>
        <p:grpSpPr>
          <a:xfrm>
            <a:off x="5895341" y="1542694"/>
            <a:ext cx="1654387" cy="45722"/>
            <a:chOff x="5367867" y="3100583"/>
            <a:chExt cx="1654387" cy="45722"/>
          </a:xfrm>
        </p:grpSpPr>
        <p:cxnSp>
          <p:nvCxnSpPr>
            <p:cNvPr id="9" name="直线连接符 8"/>
            <p:cNvCxnSpPr/>
            <p:nvPr/>
          </p:nvCxnSpPr>
          <p:spPr>
            <a:xfrm>
              <a:off x="5413586" y="3123298"/>
              <a:ext cx="155786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椭圆 9"/>
            <p:cNvSpPr/>
            <p:nvPr/>
          </p:nvSpPr>
          <p:spPr>
            <a:xfrm>
              <a:off x="5367867" y="3100583"/>
              <a:ext cx="45719" cy="45719"/>
            </a:xfrm>
            <a:prstGeom prst="ellipse">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8" name="椭圆 67"/>
            <p:cNvSpPr/>
            <p:nvPr/>
          </p:nvSpPr>
          <p:spPr>
            <a:xfrm>
              <a:off x="6976535" y="3100586"/>
              <a:ext cx="45719" cy="45719"/>
            </a:xfrm>
            <a:prstGeom prst="ellipse">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pic>
        <p:nvPicPr>
          <p:cNvPr id="4" name="图片 3" descr="5"/>
          <p:cNvPicPr>
            <a:picLocks noChangeAspect="1"/>
          </p:cNvPicPr>
          <p:nvPr/>
        </p:nvPicPr>
        <p:blipFill>
          <a:blip r:embed="rId2"/>
          <a:stretch>
            <a:fillRect/>
          </a:stretch>
        </p:blipFill>
        <p:spPr>
          <a:xfrm>
            <a:off x="2926080" y="1687195"/>
            <a:ext cx="3105150" cy="2446020"/>
          </a:xfrm>
          <a:prstGeom prst="rect">
            <a:avLst/>
          </a:prstGeom>
        </p:spPr>
      </p:pic>
      <p:pic>
        <p:nvPicPr>
          <p:cNvPr id="5" name="图片 4" descr="6"/>
          <p:cNvPicPr>
            <a:picLocks noChangeAspect="1"/>
          </p:cNvPicPr>
          <p:nvPr/>
        </p:nvPicPr>
        <p:blipFill>
          <a:blip r:embed="rId3"/>
          <a:stretch>
            <a:fillRect/>
          </a:stretch>
        </p:blipFill>
        <p:spPr>
          <a:xfrm>
            <a:off x="7247255" y="1697355"/>
            <a:ext cx="3073400" cy="2414905"/>
          </a:xfrm>
          <a:prstGeom prst="rect">
            <a:avLst/>
          </a:prstGeom>
        </p:spPr>
      </p:pic>
      <p:pic>
        <p:nvPicPr>
          <p:cNvPr id="7" name="图片 6" descr="7"/>
          <p:cNvPicPr>
            <a:picLocks noChangeAspect="1"/>
          </p:cNvPicPr>
          <p:nvPr/>
        </p:nvPicPr>
        <p:blipFill>
          <a:blip r:embed="rId4"/>
          <a:stretch>
            <a:fillRect/>
          </a:stretch>
        </p:blipFill>
        <p:spPr>
          <a:xfrm>
            <a:off x="2931795" y="4293235"/>
            <a:ext cx="3097530" cy="2440305"/>
          </a:xfrm>
          <a:prstGeom prst="rect">
            <a:avLst/>
          </a:prstGeom>
        </p:spPr>
      </p:pic>
      <p:pic>
        <p:nvPicPr>
          <p:cNvPr id="8" name="图片 7" descr="8"/>
          <p:cNvPicPr>
            <a:picLocks noChangeAspect="1"/>
          </p:cNvPicPr>
          <p:nvPr/>
        </p:nvPicPr>
        <p:blipFill>
          <a:blip r:embed="rId5"/>
          <a:stretch>
            <a:fillRect/>
          </a:stretch>
        </p:blipFill>
        <p:spPr>
          <a:xfrm>
            <a:off x="7247255" y="4316730"/>
            <a:ext cx="3074035" cy="2415540"/>
          </a:xfrm>
          <a:prstGeom prst="rect">
            <a:avLst/>
          </a:prstGeom>
        </p:spPr>
      </p:pic>
      <p:sp>
        <p:nvSpPr>
          <p:cNvPr id="29" name="椭圆 28"/>
          <p:cNvSpPr/>
          <p:nvPr/>
        </p:nvSpPr>
        <p:spPr>
          <a:xfrm>
            <a:off x="2711192" y="1492590"/>
            <a:ext cx="383645" cy="38364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3</a:t>
            </a:r>
            <a:endParaRPr kumimoji="1" lang="zh-CN" altLang="en-US" dirty="0"/>
          </a:p>
        </p:txBody>
      </p:sp>
      <p:sp>
        <p:nvSpPr>
          <p:cNvPr id="12" name="椭圆 11"/>
          <p:cNvSpPr/>
          <p:nvPr/>
        </p:nvSpPr>
        <p:spPr>
          <a:xfrm>
            <a:off x="7031097" y="1492590"/>
            <a:ext cx="383645" cy="38364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4</a:t>
            </a:r>
            <a:endParaRPr kumimoji="1" lang="zh-CN" altLang="en-US" dirty="0"/>
          </a:p>
        </p:txBody>
      </p:sp>
      <p:sp>
        <p:nvSpPr>
          <p:cNvPr id="13" name="椭圆 12"/>
          <p:cNvSpPr/>
          <p:nvPr/>
        </p:nvSpPr>
        <p:spPr>
          <a:xfrm>
            <a:off x="2711192" y="4111965"/>
            <a:ext cx="383645" cy="38364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5</a:t>
            </a:r>
            <a:endParaRPr kumimoji="1" lang="zh-CN" altLang="en-US" dirty="0"/>
          </a:p>
        </p:txBody>
      </p:sp>
      <p:sp>
        <p:nvSpPr>
          <p:cNvPr id="14" name="椭圆 13"/>
          <p:cNvSpPr/>
          <p:nvPr/>
        </p:nvSpPr>
        <p:spPr>
          <a:xfrm>
            <a:off x="7031097" y="4148795"/>
            <a:ext cx="383645" cy="38364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6</a:t>
            </a:r>
            <a:endParaRPr kumimoji="1" lang="zh-CN" altLang="en-US" dirty="0"/>
          </a:p>
        </p:txBody>
      </p:sp>
    </p:spTree>
  </p:cSld>
  <p:clrMapOvr>
    <a:masterClrMapping/>
  </p:clrMapOvr>
  <mc:AlternateContent xmlns:mc="http://schemas.openxmlformats.org/markup-compatibility/2006">
    <mc:Choice xmlns:p14="http://schemas.microsoft.com/office/powerpoint/2010/main" Requires="p14">
      <p:transition p14:dur="0" advTm="3000"/>
    </mc:Choice>
    <mc:Fallback>
      <p:transition advTm="3000"/>
    </mc:Fallback>
  </mc:AlternateContent>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35" y="266700"/>
            <a:ext cx="4518025" cy="506095"/>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sz="2400" b="1" dirty="0">
                <a:solidFill>
                  <a:srgbClr val="595959"/>
                </a:solidFill>
                <a:latin typeface="微软雅黑" panose="020B0503020204020204" pitchFamily="34" charset="-122"/>
                <a:ea typeface="微软雅黑" panose="020B0503020204020204" pitchFamily="34" charset="-122"/>
                <a:cs typeface="+mn-ea"/>
                <a:sym typeface="+mn-lt"/>
              </a:rPr>
              <a:t>4.4.4	Postman生成测试报告</a:t>
            </a:r>
            <a:endParaRPr sz="2400" b="1" dirty="0">
              <a:solidFill>
                <a:srgbClr val="595959"/>
              </a:solidFill>
              <a:latin typeface="微软雅黑" panose="020B0503020204020204" pitchFamily="34" charset="-122"/>
              <a:ea typeface="微软雅黑" panose="020B0503020204020204" pitchFamily="34" charset="-122"/>
              <a:cs typeface="+mn-ea"/>
              <a:sym typeface="+mn-lt"/>
            </a:endParaRPr>
          </a:p>
        </p:txBody>
      </p:sp>
      <p:cxnSp>
        <p:nvCxnSpPr>
          <p:cNvPr id="24" name="直接连接符 27"/>
          <p:cNvCxnSpPr/>
          <p:nvPr/>
        </p:nvCxnSpPr>
        <p:spPr>
          <a:xfrm>
            <a:off x="1789659" y="1486205"/>
            <a:ext cx="0" cy="4573454"/>
          </a:xfrm>
          <a:prstGeom prst="line">
            <a:avLst/>
          </a:prstGeom>
          <a:ln w="15875">
            <a:solidFill>
              <a:srgbClr val="414146"/>
            </a:solidFill>
            <a:prstDash val="dashDot"/>
          </a:ln>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1730420" y="2340236"/>
            <a:ext cx="118477" cy="11847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nvGrpSpPr>
          <p:cNvPr id="26" name="组合 25"/>
          <p:cNvGrpSpPr/>
          <p:nvPr/>
        </p:nvGrpSpPr>
        <p:grpSpPr>
          <a:xfrm>
            <a:off x="-2086" y="2141478"/>
            <a:ext cx="1697534" cy="515997"/>
            <a:chOff x="-2086" y="2141478"/>
            <a:chExt cx="1697534" cy="515997"/>
          </a:xfrm>
        </p:grpSpPr>
        <p:sp>
          <p:nvSpPr>
            <p:cNvPr id="28" name="箭头: 五边形 31"/>
            <p:cNvSpPr/>
            <p:nvPr/>
          </p:nvSpPr>
          <p:spPr>
            <a:xfrm>
              <a:off x="57150" y="2141478"/>
              <a:ext cx="1638298" cy="515997"/>
            </a:xfrm>
            <a:prstGeom prst="homePlat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2" name="文本框 1"/>
            <p:cNvSpPr txBox="1"/>
            <p:nvPr/>
          </p:nvSpPr>
          <p:spPr>
            <a:xfrm>
              <a:off x="-2086" y="2168643"/>
              <a:ext cx="1490650" cy="461665"/>
            </a:xfrm>
            <a:prstGeom prst="rect">
              <a:avLst/>
            </a:prstGeom>
            <a:noFill/>
          </p:spPr>
          <p:txBody>
            <a:bodyPr wrap="square" rtlCol="0">
              <a:spAutoFit/>
            </a:bodyPr>
            <a:lstStyle/>
            <a:p>
              <a:pPr algn="ctr"/>
              <a:r>
                <a:rPr lang="zh-CN" altLang="en-US" sz="2400" dirty="0">
                  <a:solidFill>
                    <a:schemeClr val="bg1"/>
                  </a:solidFill>
                  <a:latin typeface="+mn-ea"/>
                </a:rPr>
                <a:t>步骤</a:t>
              </a:r>
              <a:r>
                <a:rPr lang="en-US" altLang="zh-CN" sz="2400" dirty="0">
                  <a:solidFill>
                    <a:schemeClr val="bg1"/>
                  </a:solidFill>
                  <a:latin typeface="+mn-ea"/>
                </a:rPr>
                <a:t>1</a:t>
              </a:r>
              <a:endParaRPr lang="zh-CN" altLang="en-US" sz="2400" dirty="0">
                <a:solidFill>
                  <a:schemeClr val="bg1"/>
                </a:solidFill>
                <a:latin typeface="+mn-ea"/>
              </a:endParaRPr>
            </a:p>
          </p:txBody>
        </p:sp>
      </p:grpSp>
      <p:sp>
        <p:nvSpPr>
          <p:cNvPr id="33" name="文本框 32"/>
          <p:cNvSpPr txBox="1"/>
          <p:nvPr/>
        </p:nvSpPr>
        <p:spPr>
          <a:xfrm>
            <a:off x="0" y="3387603"/>
            <a:ext cx="1626833" cy="461665"/>
          </a:xfrm>
          <a:prstGeom prst="rect">
            <a:avLst/>
          </a:prstGeom>
          <a:noFill/>
        </p:spPr>
        <p:txBody>
          <a:bodyPr wrap="square" rtlCol="0">
            <a:spAutoFit/>
          </a:bodyPr>
          <a:lstStyle/>
          <a:p>
            <a:pPr algn="ctr"/>
            <a:r>
              <a:rPr lang="zh-CN" altLang="en-US" sz="2400" dirty="0">
                <a:latin typeface="+mn-ea"/>
              </a:rPr>
              <a:t>步骤</a:t>
            </a:r>
            <a:r>
              <a:rPr lang="en-US" altLang="zh-CN" sz="2400" dirty="0">
                <a:latin typeface="+mn-ea"/>
              </a:rPr>
              <a:t>2</a:t>
            </a:r>
            <a:endParaRPr lang="zh-CN" altLang="en-US" sz="2400" dirty="0">
              <a:latin typeface="+mn-ea"/>
            </a:endParaRPr>
          </a:p>
        </p:txBody>
      </p:sp>
      <p:sp>
        <p:nvSpPr>
          <p:cNvPr id="35" name="文本框 34"/>
          <p:cNvSpPr txBox="1"/>
          <p:nvPr/>
        </p:nvSpPr>
        <p:spPr>
          <a:xfrm>
            <a:off x="-2086" y="4579396"/>
            <a:ext cx="1626833" cy="461665"/>
          </a:xfrm>
          <a:prstGeom prst="rect">
            <a:avLst/>
          </a:prstGeom>
          <a:noFill/>
        </p:spPr>
        <p:txBody>
          <a:bodyPr wrap="square" rtlCol="0">
            <a:spAutoFit/>
          </a:bodyPr>
          <a:lstStyle/>
          <a:p>
            <a:pPr algn="ctr"/>
            <a:r>
              <a:rPr lang="zh-CN" altLang="en-US" sz="2400" dirty="0">
                <a:latin typeface="+mn-ea"/>
              </a:rPr>
              <a:t>步骤</a:t>
            </a:r>
            <a:r>
              <a:rPr lang="en-US" altLang="zh-CN" sz="2400" dirty="0">
                <a:latin typeface="+mn-ea"/>
              </a:rPr>
              <a:t>3</a:t>
            </a:r>
            <a:endParaRPr lang="zh-CN" altLang="en-US" sz="2400" dirty="0">
              <a:latin typeface="+mn-ea"/>
            </a:endParaRPr>
          </a:p>
        </p:txBody>
      </p:sp>
      <p:sp>
        <p:nvSpPr>
          <p:cNvPr id="37" name="椭圆 36"/>
          <p:cNvSpPr/>
          <p:nvPr/>
        </p:nvSpPr>
        <p:spPr>
          <a:xfrm>
            <a:off x="1730420" y="3597543"/>
            <a:ext cx="118477" cy="11847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38" name="椭圆 37"/>
          <p:cNvSpPr/>
          <p:nvPr/>
        </p:nvSpPr>
        <p:spPr>
          <a:xfrm>
            <a:off x="1730420" y="4795611"/>
            <a:ext cx="118477" cy="11847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67" name="1"/>
          <p:cNvSpPr txBox="1"/>
          <p:nvPr>
            <p:custDataLst>
              <p:tags r:id="rId1"/>
            </p:custDataLst>
          </p:nvPr>
        </p:nvSpPr>
        <p:spPr>
          <a:xfrm>
            <a:off x="5159375" y="1032510"/>
            <a:ext cx="3256280" cy="460375"/>
          </a:xfrm>
          <a:prstGeom prst="rect">
            <a:avLst/>
          </a:prstGeom>
          <a:noFill/>
          <a:ln>
            <a:noFill/>
          </a:ln>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defRPr/>
            </a:pPr>
            <a:r>
              <a:rPr kumimoji="0" sz="2400" b="1" i="0" u="none" strike="noStrike" kern="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lt"/>
              </a:rPr>
              <a:t>Node.js的下载与安装</a:t>
            </a:r>
            <a:endParaRPr kumimoji="0" sz="2400" b="1" i="0" u="none" strike="noStrike" kern="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lt"/>
            </a:endParaRPr>
          </a:p>
        </p:txBody>
      </p:sp>
      <p:grpSp>
        <p:nvGrpSpPr>
          <p:cNvPr id="11" name="组合 10"/>
          <p:cNvGrpSpPr/>
          <p:nvPr/>
        </p:nvGrpSpPr>
        <p:grpSpPr>
          <a:xfrm>
            <a:off x="5895341" y="1542694"/>
            <a:ext cx="1654387" cy="45722"/>
            <a:chOff x="5367867" y="3100583"/>
            <a:chExt cx="1654387" cy="45722"/>
          </a:xfrm>
        </p:grpSpPr>
        <p:cxnSp>
          <p:nvCxnSpPr>
            <p:cNvPr id="9" name="直线连接符 8"/>
            <p:cNvCxnSpPr/>
            <p:nvPr/>
          </p:nvCxnSpPr>
          <p:spPr>
            <a:xfrm>
              <a:off x="5413586" y="3123298"/>
              <a:ext cx="155786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椭圆 9"/>
            <p:cNvSpPr/>
            <p:nvPr/>
          </p:nvSpPr>
          <p:spPr>
            <a:xfrm>
              <a:off x="5367867" y="3100583"/>
              <a:ext cx="45719" cy="45719"/>
            </a:xfrm>
            <a:prstGeom prst="ellipse">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8" name="椭圆 67"/>
            <p:cNvSpPr/>
            <p:nvPr/>
          </p:nvSpPr>
          <p:spPr>
            <a:xfrm>
              <a:off x="6976535" y="3100586"/>
              <a:ext cx="45719" cy="45719"/>
            </a:xfrm>
            <a:prstGeom prst="ellipse">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pic>
        <p:nvPicPr>
          <p:cNvPr id="6" name="图片 5" descr="333"/>
          <p:cNvPicPr>
            <a:picLocks noChangeAspect="1"/>
          </p:cNvPicPr>
          <p:nvPr/>
        </p:nvPicPr>
        <p:blipFill>
          <a:blip r:embed="rId2"/>
          <a:stretch>
            <a:fillRect/>
          </a:stretch>
        </p:blipFill>
        <p:spPr>
          <a:xfrm>
            <a:off x="2206625" y="2339975"/>
            <a:ext cx="4805045" cy="3408045"/>
          </a:xfrm>
          <a:prstGeom prst="rect">
            <a:avLst/>
          </a:prstGeom>
        </p:spPr>
      </p:pic>
      <p:pic>
        <p:nvPicPr>
          <p:cNvPr id="7" name="图片 6" descr="4"/>
          <p:cNvPicPr>
            <a:picLocks noChangeAspect="1"/>
          </p:cNvPicPr>
          <p:nvPr/>
        </p:nvPicPr>
        <p:blipFill>
          <a:blip r:embed="rId3"/>
          <a:stretch>
            <a:fillRect/>
          </a:stretch>
        </p:blipFill>
        <p:spPr>
          <a:xfrm>
            <a:off x="7319010" y="2326005"/>
            <a:ext cx="4336415" cy="3397885"/>
          </a:xfrm>
          <a:prstGeom prst="rect">
            <a:avLst/>
          </a:prstGeom>
        </p:spPr>
      </p:pic>
      <p:sp>
        <p:nvSpPr>
          <p:cNvPr id="29" name="椭圆 28"/>
          <p:cNvSpPr/>
          <p:nvPr/>
        </p:nvSpPr>
        <p:spPr>
          <a:xfrm>
            <a:off x="1991102" y="2177120"/>
            <a:ext cx="383645" cy="38364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9</a:t>
            </a:r>
            <a:endParaRPr kumimoji="1" lang="zh-CN" altLang="en-US" dirty="0"/>
          </a:p>
        </p:txBody>
      </p:sp>
      <p:sp>
        <p:nvSpPr>
          <p:cNvPr id="4" name="椭圆 3"/>
          <p:cNvSpPr/>
          <p:nvPr/>
        </p:nvSpPr>
        <p:spPr>
          <a:xfrm>
            <a:off x="7102852" y="2133305"/>
            <a:ext cx="383645" cy="38364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5" name="文本框 4"/>
          <p:cNvSpPr txBox="1"/>
          <p:nvPr/>
        </p:nvSpPr>
        <p:spPr>
          <a:xfrm>
            <a:off x="7053580" y="2133600"/>
            <a:ext cx="482600" cy="368300"/>
          </a:xfrm>
          <a:prstGeom prst="rect">
            <a:avLst/>
          </a:prstGeom>
          <a:noFill/>
        </p:spPr>
        <p:txBody>
          <a:bodyPr wrap="square" rtlCol="0">
            <a:spAutoFit/>
          </a:bodyPr>
          <a:lstStyle/>
          <a:p>
            <a:r>
              <a:rPr lang="en-US" altLang="zh-CN" sz="1800" dirty="0" smtClean="0">
                <a:solidFill>
                  <a:schemeClr val="bg1"/>
                </a:solidFill>
                <a:latin typeface="微软雅黑" panose="020B0503020204020204" pitchFamily="34" charset="-122"/>
                <a:ea typeface="微软雅黑" panose="020B0503020204020204" pitchFamily="34" charset="-122"/>
              </a:rPr>
              <a:t>10</a:t>
            </a:r>
            <a:endParaRPr lang="en-US" altLang="zh-CN" sz="1800" dirty="0" smtClean="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0" advTm="3000"/>
    </mc:Choice>
    <mc:Fallback>
      <p:transition advTm="3000"/>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35" y="266700"/>
            <a:ext cx="4518025" cy="506095"/>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sz="2400" b="1" dirty="0">
                <a:solidFill>
                  <a:srgbClr val="595959"/>
                </a:solidFill>
                <a:latin typeface="微软雅黑" panose="020B0503020204020204" pitchFamily="34" charset="-122"/>
                <a:ea typeface="微软雅黑" panose="020B0503020204020204" pitchFamily="34" charset="-122"/>
                <a:cs typeface="+mn-ea"/>
                <a:sym typeface="+mn-lt"/>
              </a:rPr>
              <a:t>4.4.4	Postman生成测试报告</a:t>
            </a:r>
            <a:endParaRPr sz="2400" b="1" dirty="0">
              <a:solidFill>
                <a:srgbClr val="595959"/>
              </a:solidFill>
              <a:latin typeface="微软雅黑" panose="020B0503020204020204" pitchFamily="34" charset="-122"/>
              <a:ea typeface="微软雅黑" panose="020B0503020204020204" pitchFamily="34" charset="-122"/>
              <a:cs typeface="+mn-ea"/>
              <a:sym typeface="+mn-lt"/>
            </a:endParaRPr>
          </a:p>
        </p:txBody>
      </p:sp>
      <p:cxnSp>
        <p:nvCxnSpPr>
          <p:cNvPr id="24" name="直接连接符 27"/>
          <p:cNvCxnSpPr/>
          <p:nvPr/>
        </p:nvCxnSpPr>
        <p:spPr>
          <a:xfrm>
            <a:off x="1789659" y="1486205"/>
            <a:ext cx="0" cy="4573454"/>
          </a:xfrm>
          <a:prstGeom prst="line">
            <a:avLst/>
          </a:prstGeom>
          <a:ln w="15875">
            <a:solidFill>
              <a:srgbClr val="414146"/>
            </a:solidFill>
            <a:prstDash val="dashDot"/>
          </a:ln>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1730420" y="2340236"/>
            <a:ext cx="118477" cy="11847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nvGrpSpPr>
          <p:cNvPr id="26" name="组合 25"/>
          <p:cNvGrpSpPr/>
          <p:nvPr/>
        </p:nvGrpSpPr>
        <p:grpSpPr>
          <a:xfrm>
            <a:off x="-2086" y="2141478"/>
            <a:ext cx="1697534" cy="515997"/>
            <a:chOff x="-2086" y="2141478"/>
            <a:chExt cx="1697534" cy="515997"/>
          </a:xfrm>
        </p:grpSpPr>
        <p:sp>
          <p:nvSpPr>
            <p:cNvPr id="28" name="箭头: 五边形 31"/>
            <p:cNvSpPr/>
            <p:nvPr/>
          </p:nvSpPr>
          <p:spPr>
            <a:xfrm>
              <a:off x="57150" y="2141478"/>
              <a:ext cx="1638298" cy="515997"/>
            </a:xfrm>
            <a:prstGeom prst="homePlat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2" name="文本框 1"/>
            <p:cNvSpPr txBox="1"/>
            <p:nvPr/>
          </p:nvSpPr>
          <p:spPr>
            <a:xfrm>
              <a:off x="-2086" y="2168643"/>
              <a:ext cx="1490650" cy="461665"/>
            </a:xfrm>
            <a:prstGeom prst="rect">
              <a:avLst/>
            </a:prstGeom>
            <a:noFill/>
          </p:spPr>
          <p:txBody>
            <a:bodyPr wrap="square" rtlCol="0">
              <a:spAutoFit/>
            </a:bodyPr>
            <a:lstStyle/>
            <a:p>
              <a:pPr algn="ctr"/>
              <a:r>
                <a:rPr lang="zh-CN" altLang="en-US" sz="2400" dirty="0">
                  <a:solidFill>
                    <a:schemeClr val="bg1"/>
                  </a:solidFill>
                  <a:latin typeface="+mn-ea"/>
                </a:rPr>
                <a:t>步骤</a:t>
              </a:r>
              <a:r>
                <a:rPr lang="en-US" altLang="zh-CN" sz="2400" dirty="0">
                  <a:solidFill>
                    <a:schemeClr val="bg1"/>
                  </a:solidFill>
                  <a:latin typeface="+mn-ea"/>
                </a:rPr>
                <a:t>1</a:t>
              </a:r>
              <a:endParaRPr lang="zh-CN" altLang="en-US" sz="2400" dirty="0">
                <a:solidFill>
                  <a:schemeClr val="bg1"/>
                </a:solidFill>
                <a:latin typeface="+mn-ea"/>
              </a:endParaRPr>
            </a:p>
          </p:txBody>
        </p:sp>
      </p:grpSp>
      <p:sp>
        <p:nvSpPr>
          <p:cNvPr id="33" name="文本框 32"/>
          <p:cNvSpPr txBox="1"/>
          <p:nvPr/>
        </p:nvSpPr>
        <p:spPr>
          <a:xfrm>
            <a:off x="0" y="3387603"/>
            <a:ext cx="1626833" cy="461665"/>
          </a:xfrm>
          <a:prstGeom prst="rect">
            <a:avLst/>
          </a:prstGeom>
          <a:noFill/>
        </p:spPr>
        <p:txBody>
          <a:bodyPr wrap="square" rtlCol="0">
            <a:spAutoFit/>
          </a:bodyPr>
          <a:lstStyle/>
          <a:p>
            <a:pPr algn="ctr"/>
            <a:r>
              <a:rPr lang="zh-CN" altLang="en-US" sz="2400" dirty="0">
                <a:latin typeface="+mn-ea"/>
              </a:rPr>
              <a:t>步骤</a:t>
            </a:r>
            <a:r>
              <a:rPr lang="en-US" altLang="zh-CN" sz="2400" dirty="0">
                <a:latin typeface="+mn-ea"/>
              </a:rPr>
              <a:t>2</a:t>
            </a:r>
            <a:endParaRPr lang="zh-CN" altLang="en-US" sz="2400" dirty="0">
              <a:latin typeface="+mn-ea"/>
            </a:endParaRPr>
          </a:p>
        </p:txBody>
      </p:sp>
      <p:sp>
        <p:nvSpPr>
          <p:cNvPr id="35" name="文本框 34"/>
          <p:cNvSpPr txBox="1"/>
          <p:nvPr/>
        </p:nvSpPr>
        <p:spPr>
          <a:xfrm>
            <a:off x="-2086" y="4579396"/>
            <a:ext cx="1626833" cy="461665"/>
          </a:xfrm>
          <a:prstGeom prst="rect">
            <a:avLst/>
          </a:prstGeom>
          <a:noFill/>
        </p:spPr>
        <p:txBody>
          <a:bodyPr wrap="square" rtlCol="0">
            <a:spAutoFit/>
          </a:bodyPr>
          <a:lstStyle/>
          <a:p>
            <a:pPr algn="ctr"/>
            <a:r>
              <a:rPr lang="zh-CN" altLang="en-US" sz="2400" dirty="0">
                <a:latin typeface="+mn-ea"/>
              </a:rPr>
              <a:t>步骤</a:t>
            </a:r>
            <a:r>
              <a:rPr lang="en-US" altLang="zh-CN" sz="2400" dirty="0">
                <a:latin typeface="+mn-ea"/>
              </a:rPr>
              <a:t>3</a:t>
            </a:r>
            <a:endParaRPr lang="zh-CN" altLang="en-US" sz="2400" dirty="0">
              <a:latin typeface="+mn-ea"/>
            </a:endParaRPr>
          </a:p>
        </p:txBody>
      </p:sp>
      <p:sp>
        <p:nvSpPr>
          <p:cNvPr id="37" name="椭圆 36"/>
          <p:cNvSpPr/>
          <p:nvPr/>
        </p:nvSpPr>
        <p:spPr>
          <a:xfrm>
            <a:off x="1730420" y="3597543"/>
            <a:ext cx="118477" cy="11847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38" name="椭圆 37"/>
          <p:cNvSpPr/>
          <p:nvPr/>
        </p:nvSpPr>
        <p:spPr>
          <a:xfrm>
            <a:off x="1730420" y="4795611"/>
            <a:ext cx="118477" cy="11847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67" name="1"/>
          <p:cNvSpPr txBox="1"/>
          <p:nvPr>
            <p:custDataLst>
              <p:tags r:id="rId1"/>
            </p:custDataLst>
          </p:nvPr>
        </p:nvSpPr>
        <p:spPr>
          <a:xfrm>
            <a:off x="5159375" y="1032510"/>
            <a:ext cx="3256280" cy="460375"/>
          </a:xfrm>
          <a:prstGeom prst="rect">
            <a:avLst/>
          </a:prstGeom>
          <a:noFill/>
          <a:ln>
            <a:noFill/>
          </a:ln>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defRPr/>
            </a:pPr>
            <a:r>
              <a:rPr kumimoji="0" sz="2400" b="1" i="0" u="none" strike="noStrike" kern="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lt"/>
              </a:rPr>
              <a:t>Node.js的下载与安装</a:t>
            </a:r>
            <a:endParaRPr kumimoji="0" sz="2400" b="1" i="0" u="none" strike="noStrike" kern="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lt"/>
            </a:endParaRPr>
          </a:p>
        </p:txBody>
      </p:sp>
      <p:grpSp>
        <p:nvGrpSpPr>
          <p:cNvPr id="11" name="组合 10"/>
          <p:cNvGrpSpPr/>
          <p:nvPr/>
        </p:nvGrpSpPr>
        <p:grpSpPr>
          <a:xfrm>
            <a:off x="5895341" y="1542694"/>
            <a:ext cx="1654387" cy="45722"/>
            <a:chOff x="5367867" y="3100583"/>
            <a:chExt cx="1654387" cy="45722"/>
          </a:xfrm>
        </p:grpSpPr>
        <p:cxnSp>
          <p:nvCxnSpPr>
            <p:cNvPr id="9" name="直线连接符 8"/>
            <p:cNvCxnSpPr/>
            <p:nvPr/>
          </p:nvCxnSpPr>
          <p:spPr>
            <a:xfrm>
              <a:off x="5413586" y="3123298"/>
              <a:ext cx="155786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椭圆 9"/>
            <p:cNvSpPr/>
            <p:nvPr/>
          </p:nvSpPr>
          <p:spPr>
            <a:xfrm>
              <a:off x="5367867" y="3100583"/>
              <a:ext cx="45719" cy="45719"/>
            </a:xfrm>
            <a:prstGeom prst="ellipse">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8" name="椭圆 67"/>
            <p:cNvSpPr/>
            <p:nvPr/>
          </p:nvSpPr>
          <p:spPr>
            <a:xfrm>
              <a:off x="6976535" y="3100586"/>
              <a:ext cx="45719" cy="45719"/>
            </a:xfrm>
            <a:prstGeom prst="ellipse">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3" name="文本框 2"/>
          <p:cNvSpPr txBox="1"/>
          <p:nvPr/>
        </p:nvSpPr>
        <p:spPr>
          <a:xfrm>
            <a:off x="1953895" y="1629410"/>
            <a:ext cx="9925685" cy="922020"/>
          </a:xfrm>
          <a:prstGeom prst="rect">
            <a:avLst/>
          </a:prstGeom>
          <a:noFill/>
        </p:spPr>
        <p:txBody>
          <a:bodyPr wrap="square" rtlCol="0" anchor="t">
            <a:spAutoFit/>
          </a:bodyPr>
          <a:lstStyle/>
          <a:p>
            <a:pPr>
              <a:lnSpc>
                <a:spcPct val="150000"/>
              </a:lnSpc>
            </a:pPr>
            <a:r>
              <a:rPr sz="1800" dirty="0" smtClean="0">
                <a:solidFill>
                  <a:schemeClr val="tx1">
                    <a:lumMod val="75000"/>
                    <a:lumOff val="25000"/>
                  </a:schemeClr>
                </a:solidFill>
                <a:latin typeface="微软雅黑" panose="020B0503020204020204" pitchFamily="34" charset="-122"/>
                <a:ea typeface="微软雅黑" panose="020B0503020204020204" pitchFamily="34" charset="-122"/>
              </a:rPr>
              <a:t>当Node.js安装完成之后，在cmd命令行窗口中输入</a:t>
            </a:r>
            <a:r>
              <a:rPr sz="1800" dirty="0" smtClean="0">
                <a:solidFill>
                  <a:srgbClr val="0070C0"/>
                </a:solidFill>
                <a:latin typeface="微软雅黑" panose="020B0503020204020204" pitchFamily="34" charset="-122"/>
                <a:ea typeface="微软雅黑" panose="020B0503020204020204" pitchFamily="34" charset="-122"/>
              </a:rPr>
              <a:t>“node --version”</a:t>
            </a:r>
            <a:r>
              <a:rPr sz="1800" dirty="0" smtClean="0">
                <a:solidFill>
                  <a:schemeClr val="tx1">
                    <a:lumMod val="75000"/>
                    <a:lumOff val="25000"/>
                  </a:schemeClr>
                </a:solidFill>
                <a:latin typeface="微软雅黑" panose="020B0503020204020204" pitchFamily="34" charset="-122"/>
                <a:ea typeface="微软雅黑" panose="020B0503020204020204" pitchFamily="34" charset="-122"/>
              </a:rPr>
              <a:t>命令并按下“Enter”键，</a:t>
            </a:r>
            <a:r>
              <a:rPr sz="1800" dirty="0" smtClean="0">
                <a:solidFill>
                  <a:srgbClr val="0070C0"/>
                </a:solidFill>
                <a:latin typeface="微软雅黑" panose="020B0503020204020204" pitchFamily="34" charset="-122"/>
                <a:ea typeface="微软雅黑" panose="020B0503020204020204" pitchFamily="34" charset="-122"/>
              </a:rPr>
              <a:t>检查Node.js是否安装成功</a:t>
            </a:r>
            <a:r>
              <a:rPr sz="1800" dirty="0" smtClean="0">
                <a:solidFill>
                  <a:schemeClr val="tx1">
                    <a:lumMod val="75000"/>
                    <a:lumOff val="25000"/>
                  </a:schemeClr>
                </a:solidFill>
                <a:latin typeface="微软雅黑" panose="020B0503020204020204" pitchFamily="34" charset="-122"/>
                <a:ea typeface="微软雅黑" panose="020B0503020204020204" pitchFamily="34" charset="-122"/>
              </a:rPr>
              <a:t>，</a:t>
            </a:r>
            <a:r>
              <a:rPr sz="1800" dirty="0" smtClean="0">
                <a:solidFill>
                  <a:srgbClr val="0070C0"/>
                </a:solidFill>
                <a:latin typeface="微软雅黑" panose="020B0503020204020204" pitchFamily="34" charset="-122"/>
                <a:ea typeface="微软雅黑" panose="020B0503020204020204" pitchFamily="34" charset="-122"/>
              </a:rPr>
              <a:t>cmd命令行窗口</a:t>
            </a:r>
            <a:r>
              <a:rPr lang="zh-CN" altLang="en-US" sz="1800" dirty="0" smtClean="0">
                <a:solidFill>
                  <a:schemeClr val="tx1">
                    <a:lumMod val="75000"/>
                    <a:lumOff val="25000"/>
                  </a:schemeClr>
                </a:solidFill>
                <a:latin typeface="微软雅黑" panose="020B0503020204020204" pitchFamily="34" charset="-122"/>
                <a:ea typeface="微软雅黑" panose="020B0503020204020204" pitchFamily="34" charset="-122"/>
              </a:rPr>
              <a:t>如下图所示。</a:t>
            </a:r>
            <a:endParaRPr lang="zh-CN" altLang="en-US" sz="1800" dirty="0" smtClean="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8" name="图片 7" descr="11"/>
          <p:cNvPicPr>
            <a:picLocks noChangeAspect="1"/>
          </p:cNvPicPr>
          <p:nvPr/>
        </p:nvPicPr>
        <p:blipFill>
          <a:blip r:embed="rId2"/>
          <a:stretch>
            <a:fillRect/>
          </a:stretch>
        </p:blipFill>
        <p:spPr>
          <a:xfrm>
            <a:off x="3503295" y="2781300"/>
            <a:ext cx="6289040" cy="250825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advTm="3000"/>
    </mc:Choice>
    <mc:Fallback>
      <p:transition advTm="3000"/>
    </mc:Fallback>
  </mc:AlternateContent>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35" y="266700"/>
            <a:ext cx="4518025" cy="506095"/>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sz="2400" b="1" dirty="0">
                <a:solidFill>
                  <a:srgbClr val="595959"/>
                </a:solidFill>
                <a:latin typeface="微软雅黑" panose="020B0503020204020204" pitchFamily="34" charset="-122"/>
                <a:ea typeface="微软雅黑" panose="020B0503020204020204" pitchFamily="34" charset="-122"/>
                <a:cs typeface="+mn-ea"/>
                <a:sym typeface="+mn-lt"/>
              </a:rPr>
              <a:t>4.4.4	Postman生成测试报告</a:t>
            </a:r>
            <a:endParaRPr sz="2400" b="1" dirty="0">
              <a:solidFill>
                <a:srgbClr val="595959"/>
              </a:solidFill>
              <a:latin typeface="微软雅黑" panose="020B0503020204020204" pitchFamily="34" charset="-122"/>
              <a:ea typeface="微软雅黑" panose="020B0503020204020204" pitchFamily="34" charset="-122"/>
              <a:cs typeface="+mn-ea"/>
              <a:sym typeface="+mn-lt"/>
            </a:endParaRPr>
          </a:p>
        </p:txBody>
      </p:sp>
      <p:cxnSp>
        <p:nvCxnSpPr>
          <p:cNvPr id="24" name="直接连接符 27"/>
          <p:cNvCxnSpPr/>
          <p:nvPr/>
        </p:nvCxnSpPr>
        <p:spPr>
          <a:xfrm>
            <a:off x="1789659" y="1486205"/>
            <a:ext cx="0" cy="4573454"/>
          </a:xfrm>
          <a:prstGeom prst="line">
            <a:avLst/>
          </a:prstGeom>
          <a:ln w="15875">
            <a:solidFill>
              <a:srgbClr val="414146"/>
            </a:solidFill>
            <a:prstDash val="dashDot"/>
          </a:ln>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1730420" y="2340236"/>
            <a:ext cx="118477" cy="11847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nvGrpSpPr>
          <p:cNvPr id="26" name="组合 25"/>
          <p:cNvGrpSpPr/>
          <p:nvPr/>
        </p:nvGrpSpPr>
        <p:grpSpPr>
          <a:xfrm>
            <a:off x="-2086" y="3433068"/>
            <a:ext cx="1697534" cy="515997"/>
            <a:chOff x="-2086" y="2141478"/>
            <a:chExt cx="1697534" cy="515997"/>
          </a:xfrm>
        </p:grpSpPr>
        <p:sp>
          <p:nvSpPr>
            <p:cNvPr id="28" name="箭头: 五边形 31"/>
            <p:cNvSpPr/>
            <p:nvPr/>
          </p:nvSpPr>
          <p:spPr>
            <a:xfrm>
              <a:off x="57150" y="2141478"/>
              <a:ext cx="1638298" cy="515997"/>
            </a:xfrm>
            <a:prstGeom prst="homePlat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2" name="文本框 1"/>
            <p:cNvSpPr txBox="1"/>
            <p:nvPr/>
          </p:nvSpPr>
          <p:spPr>
            <a:xfrm>
              <a:off x="-2086" y="2168643"/>
              <a:ext cx="1490650" cy="460375"/>
            </a:xfrm>
            <a:prstGeom prst="rect">
              <a:avLst/>
            </a:prstGeom>
            <a:noFill/>
          </p:spPr>
          <p:txBody>
            <a:bodyPr wrap="square" rtlCol="0">
              <a:spAutoFit/>
            </a:bodyPr>
            <a:lstStyle/>
            <a:p>
              <a:pPr algn="ctr"/>
              <a:r>
                <a:rPr lang="zh-CN" altLang="en-US" sz="2400" dirty="0">
                  <a:solidFill>
                    <a:schemeClr val="bg1"/>
                  </a:solidFill>
                  <a:latin typeface="+mn-ea"/>
                </a:rPr>
                <a:t>步骤</a:t>
              </a:r>
              <a:r>
                <a:rPr lang="en-US" altLang="zh-CN" sz="2400" dirty="0">
                  <a:solidFill>
                    <a:schemeClr val="bg1"/>
                  </a:solidFill>
                  <a:latin typeface="+mn-ea"/>
                </a:rPr>
                <a:t>2</a:t>
              </a:r>
              <a:endParaRPr lang="zh-CN" altLang="en-US" sz="2400" dirty="0">
                <a:solidFill>
                  <a:schemeClr val="bg1"/>
                </a:solidFill>
                <a:latin typeface="+mn-ea"/>
              </a:endParaRPr>
            </a:p>
          </p:txBody>
        </p:sp>
      </p:grpSp>
      <p:sp>
        <p:nvSpPr>
          <p:cNvPr id="33" name="文本框 32"/>
          <p:cNvSpPr txBox="1"/>
          <p:nvPr/>
        </p:nvSpPr>
        <p:spPr>
          <a:xfrm>
            <a:off x="57150" y="2168403"/>
            <a:ext cx="1626833" cy="460375"/>
          </a:xfrm>
          <a:prstGeom prst="rect">
            <a:avLst/>
          </a:prstGeom>
          <a:noFill/>
        </p:spPr>
        <p:txBody>
          <a:bodyPr wrap="square" rtlCol="0">
            <a:spAutoFit/>
          </a:bodyPr>
          <a:lstStyle/>
          <a:p>
            <a:pPr algn="ctr"/>
            <a:r>
              <a:rPr lang="zh-CN" altLang="en-US" sz="2400" dirty="0">
                <a:latin typeface="+mn-ea"/>
              </a:rPr>
              <a:t>步骤</a:t>
            </a:r>
            <a:r>
              <a:rPr lang="en-US" altLang="zh-CN" sz="2400" dirty="0">
                <a:latin typeface="+mn-ea"/>
              </a:rPr>
              <a:t>1</a:t>
            </a:r>
            <a:endParaRPr lang="zh-CN" altLang="en-US" sz="2400" dirty="0">
              <a:latin typeface="+mn-ea"/>
            </a:endParaRPr>
          </a:p>
        </p:txBody>
      </p:sp>
      <p:sp>
        <p:nvSpPr>
          <p:cNvPr id="35" name="文本框 34"/>
          <p:cNvSpPr txBox="1"/>
          <p:nvPr/>
        </p:nvSpPr>
        <p:spPr>
          <a:xfrm>
            <a:off x="-2086" y="4579396"/>
            <a:ext cx="1626833" cy="461665"/>
          </a:xfrm>
          <a:prstGeom prst="rect">
            <a:avLst/>
          </a:prstGeom>
          <a:noFill/>
        </p:spPr>
        <p:txBody>
          <a:bodyPr wrap="square" rtlCol="0">
            <a:spAutoFit/>
          </a:bodyPr>
          <a:lstStyle/>
          <a:p>
            <a:pPr algn="ctr"/>
            <a:r>
              <a:rPr lang="zh-CN" altLang="en-US" sz="2400" dirty="0">
                <a:latin typeface="+mn-ea"/>
              </a:rPr>
              <a:t>步骤</a:t>
            </a:r>
            <a:r>
              <a:rPr lang="en-US" altLang="zh-CN" sz="2400" dirty="0">
                <a:latin typeface="+mn-ea"/>
              </a:rPr>
              <a:t>3</a:t>
            </a:r>
            <a:endParaRPr lang="zh-CN" altLang="en-US" sz="2400" dirty="0">
              <a:latin typeface="+mn-ea"/>
            </a:endParaRPr>
          </a:p>
        </p:txBody>
      </p:sp>
      <p:sp>
        <p:nvSpPr>
          <p:cNvPr id="37" name="椭圆 36"/>
          <p:cNvSpPr/>
          <p:nvPr/>
        </p:nvSpPr>
        <p:spPr>
          <a:xfrm>
            <a:off x="1730420" y="3597543"/>
            <a:ext cx="118477" cy="11847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38" name="椭圆 37"/>
          <p:cNvSpPr/>
          <p:nvPr/>
        </p:nvSpPr>
        <p:spPr>
          <a:xfrm>
            <a:off x="1730420" y="4795611"/>
            <a:ext cx="118477" cy="11847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67" name="1"/>
          <p:cNvSpPr txBox="1"/>
          <p:nvPr>
            <p:custDataLst>
              <p:tags r:id="rId1"/>
            </p:custDataLst>
          </p:nvPr>
        </p:nvSpPr>
        <p:spPr>
          <a:xfrm>
            <a:off x="5159375" y="1032510"/>
            <a:ext cx="3256280" cy="460375"/>
          </a:xfrm>
          <a:prstGeom prst="rect">
            <a:avLst/>
          </a:prstGeom>
          <a:noFill/>
          <a:ln>
            <a:noFill/>
          </a:ln>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defRPr/>
            </a:pPr>
            <a:r>
              <a:rPr kumimoji="0" sz="2400" b="1" i="0" u="none" strike="noStrike" kern="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lt"/>
              </a:rPr>
              <a:t>newman的安装</a:t>
            </a:r>
            <a:endParaRPr kumimoji="0" sz="2400" b="1" i="0" u="none" strike="noStrike" kern="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lt"/>
            </a:endParaRPr>
          </a:p>
        </p:txBody>
      </p:sp>
      <p:grpSp>
        <p:nvGrpSpPr>
          <p:cNvPr id="11" name="组合 10"/>
          <p:cNvGrpSpPr/>
          <p:nvPr/>
        </p:nvGrpSpPr>
        <p:grpSpPr>
          <a:xfrm>
            <a:off x="5895341" y="1542694"/>
            <a:ext cx="1654387" cy="45722"/>
            <a:chOff x="5367867" y="3100583"/>
            <a:chExt cx="1654387" cy="45722"/>
          </a:xfrm>
        </p:grpSpPr>
        <p:cxnSp>
          <p:nvCxnSpPr>
            <p:cNvPr id="9" name="直线连接符 8"/>
            <p:cNvCxnSpPr/>
            <p:nvPr/>
          </p:nvCxnSpPr>
          <p:spPr>
            <a:xfrm>
              <a:off x="5413586" y="3123298"/>
              <a:ext cx="155786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椭圆 9"/>
            <p:cNvSpPr/>
            <p:nvPr/>
          </p:nvSpPr>
          <p:spPr>
            <a:xfrm>
              <a:off x="5367867" y="3100583"/>
              <a:ext cx="45719" cy="45719"/>
            </a:xfrm>
            <a:prstGeom prst="ellipse">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8" name="椭圆 67"/>
            <p:cNvSpPr/>
            <p:nvPr/>
          </p:nvSpPr>
          <p:spPr>
            <a:xfrm>
              <a:off x="6976535" y="3100586"/>
              <a:ext cx="45719" cy="45719"/>
            </a:xfrm>
            <a:prstGeom prst="ellipse">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3" name="文本框 2"/>
          <p:cNvSpPr txBox="1"/>
          <p:nvPr/>
        </p:nvSpPr>
        <p:spPr>
          <a:xfrm>
            <a:off x="1953895" y="1629410"/>
            <a:ext cx="9925685" cy="922020"/>
          </a:xfrm>
          <a:prstGeom prst="rect">
            <a:avLst/>
          </a:prstGeom>
          <a:noFill/>
        </p:spPr>
        <p:txBody>
          <a:bodyPr wrap="square" rtlCol="0" anchor="t">
            <a:spAutoFit/>
          </a:bodyPr>
          <a:lstStyle/>
          <a:p>
            <a:pPr>
              <a:lnSpc>
                <a:spcPct val="150000"/>
              </a:lnSpc>
            </a:pPr>
            <a:r>
              <a:rPr lang="zh-CN" altLang="en-US" sz="1800" dirty="0" smtClean="0">
                <a:solidFill>
                  <a:schemeClr val="tx1">
                    <a:lumMod val="75000"/>
                    <a:lumOff val="25000"/>
                  </a:schemeClr>
                </a:solidFill>
                <a:latin typeface="微软雅黑" panose="020B0503020204020204" pitchFamily="34" charset="-122"/>
                <a:ea typeface="微软雅黑" panose="020B0503020204020204" pitchFamily="34" charset="-122"/>
              </a:rPr>
              <a:t>在cmd命令行窗口中，输入</a:t>
            </a:r>
            <a:r>
              <a:rPr lang="zh-CN" altLang="en-US" sz="1800" dirty="0" smtClean="0">
                <a:solidFill>
                  <a:srgbClr val="0070C0"/>
                </a:solidFill>
                <a:latin typeface="微软雅黑" panose="020B0503020204020204" pitchFamily="34" charset="-122"/>
                <a:ea typeface="微软雅黑" panose="020B0503020204020204" pitchFamily="34" charset="-122"/>
              </a:rPr>
              <a:t>“npm install -g newman”</a:t>
            </a:r>
            <a:r>
              <a:rPr lang="zh-CN" altLang="en-US" sz="1800" dirty="0" smtClean="0">
                <a:solidFill>
                  <a:schemeClr val="tx1">
                    <a:lumMod val="75000"/>
                    <a:lumOff val="25000"/>
                  </a:schemeClr>
                </a:solidFill>
                <a:latin typeface="微软雅黑" panose="020B0503020204020204" pitchFamily="34" charset="-122"/>
                <a:ea typeface="微软雅黑" panose="020B0503020204020204" pitchFamily="34" charset="-122"/>
              </a:rPr>
              <a:t>命令，并按下“Enter”键即可安装newman。</a:t>
            </a:r>
            <a:r>
              <a:rPr lang="zh-CN" altLang="en-US" sz="1800" dirty="0" smtClean="0">
                <a:solidFill>
                  <a:srgbClr val="0070C0"/>
                </a:solidFill>
                <a:latin typeface="微软雅黑" panose="020B0503020204020204" pitchFamily="34" charset="-122"/>
                <a:ea typeface="微软雅黑" panose="020B0503020204020204" pitchFamily="34" charset="-122"/>
              </a:rPr>
              <a:t>cmd命令行窗口</a:t>
            </a:r>
            <a:r>
              <a:rPr lang="zh-CN" altLang="en-US" sz="1800" dirty="0" smtClean="0">
                <a:solidFill>
                  <a:schemeClr val="tx1">
                    <a:lumMod val="75000"/>
                    <a:lumOff val="25000"/>
                  </a:schemeClr>
                </a:solidFill>
                <a:latin typeface="微软雅黑" panose="020B0503020204020204" pitchFamily="34" charset="-122"/>
                <a:ea typeface="微软雅黑" panose="020B0503020204020204" pitchFamily="34" charset="-122"/>
              </a:rPr>
              <a:t>如下图所示。</a:t>
            </a:r>
            <a:endParaRPr lang="zh-CN" altLang="en-US" sz="1800" dirty="0" smtClean="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4" name="图片 3" descr="12"/>
          <p:cNvPicPr>
            <a:picLocks noChangeAspect="1"/>
          </p:cNvPicPr>
          <p:nvPr/>
        </p:nvPicPr>
        <p:blipFill>
          <a:blip r:embed="rId2"/>
          <a:stretch>
            <a:fillRect/>
          </a:stretch>
        </p:blipFill>
        <p:spPr>
          <a:xfrm>
            <a:off x="3287395" y="2709545"/>
            <a:ext cx="6448425" cy="268605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advTm="3000"/>
    </mc:Choice>
    <mc:Fallback>
      <p:transition advTm="3000"/>
    </mc:Fallback>
  </mc:AlternateContent>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35" y="266700"/>
            <a:ext cx="4518025" cy="506095"/>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sz="2400" b="1" dirty="0">
                <a:solidFill>
                  <a:srgbClr val="595959"/>
                </a:solidFill>
                <a:latin typeface="微软雅黑" panose="020B0503020204020204" pitchFamily="34" charset="-122"/>
                <a:ea typeface="微软雅黑" panose="020B0503020204020204" pitchFamily="34" charset="-122"/>
                <a:cs typeface="+mn-ea"/>
                <a:sym typeface="+mn-lt"/>
              </a:rPr>
              <a:t>4.4.4	Postman生成测试报告</a:t>
            </a:r>
            <a:endParaRPr sz="2400" b="1" dirty="0">
              <a:solidFill>
                <a:srgbClr val="595959"/>
              </a:solidFill>
              <a:latin typeface="微软雅黑" panose="020B0503020204020204" pitchFamily="34" charset="-122"/>
              <a:ea typeface="微软雅黑" panose="020B0503020204020204" pitchFamily="34" charset="-122"/>
              <a:cs typeface="+mn-ea"/>
              <a:sym typeface="+mn-lt"/>
            </a:endParaRPr>
          </a:p>
        </p:txBody>
      </p:sp>
      <p:cxnSp>
        <p:nvCxnSpPr>
          <p:cNvPr id="24" name="直接连接符 27"/>
          <p:cNvCxnSpPr/>
          <p:nvPr/>
        </p:nvCxnSpPr>
        <p:spPr>
          <a:xfrm>
            <a:off x="1789659" y="1486205"/>
            <a:ext cx="0" cy="4573454"/>
          </a:xfrm>
          <a:prstGeom prst="line">
            <a:avLst/>
          </a:prstGeom>
          <a:ln w="15875">
            <a:solidFill>
              <a:srgbClr val="414146"/>
            </a:solidFill>
            <a:prstDash val="dashDot"/>
          </a:ln>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1730420" y="2340236"/>
            <a:ext cx="118477" cy="11847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nvGrpSpPr>
          <p:cNvPr id="26" name="组合 25"/>
          <p:cNvGrpSpPr/>
          <p:nvPr/>
        </p:nvGrpSpPr>
        <p:grpSpPr>
          <a:xfrm>
            <a:off x="-2086" y="4581148"/>
            <a:ext cx="1697534" cy="515997"/>
            <a:chOff x="-2086" y="2141478"/>
            <a:chExt cx="1697534" cy="515997"/>
          </a:xfrm>
        </p:grpSpPr>
        <p:sp>
          <p:nvSpPr>
            <p:cNvPr id="28" name="箭头: 五边形 31"/>
            <p:cNvSpPr/>
            <p:nvPr/>
          </p:nvSpPr>
          <p:spPr>
            <a:xfrm>
              <a:off x="57150" y="2141478"/>
              <a:ext cx="1638298" cy="515997"/>
            </a:xfrm>
            <a:prstGeom prst="homePlat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2" name="文本框 1"/>
            <p:cNvSpPr txBox="1"/>
            <p:nvPr/>
          </p:nvSpPr>
          <p:spPr>
            <a:xfrm>
              <a:off x="-2086" y="2168643"/>
              <a:ext cx="1490650" cy="460375"/>
            </a:xfrm>
            <a:prstGeom prst="rect">
              <a:avLst/>
            </a:prstGeom>
            <a:noFill/>
          </p:spPr>
          <p:txBody>
            <a:bodyPr wrap="square" rtlCol="0">
              <a:spAutoFit/>
            </a:bodyPr>
            <a:lstStyle/>
            <a:p>
              <a:pPr algn="ctr"/>
              <a:r>
                <a:rPr lang="zh-CN" altLang="en-US" sz="2400" dirty="0">
                  <a:solidFill>
                    <a:schemeClr val="bg1"/>
                  </a:solidFill>
                  <a:latin typeface="+mn-ea"/>
                </a:rPr>
                <a:t>步骤</a:t>
              </a:r>
              <a:r>
                <a:rPr lang="en-US" altLang="zh-CN" sz="2400" dirty="0">
                  <a:solidFill>
                    <a:schemeClr val="bg1"/>
                  </a:solidFill>
                  <a:latin typeface="+mn-ea"/>
                </a:rPr>
                <a:t>3</a:t>
              </a:r>
              <a:endParaRPr lang="zh-CN" altLang="en-US" sz="2400" dirty="0">
                <a:solidFill>
                  <a:schemeClr val="bg1"/>
                </a:solidFill>
                <a:latin typeface="+mn-ea"/>
              </a:endParaRPr>
            </a:p>
          </p:txBody>
        </p:sp>
      </p:grpSp>
      <p:sp>
        <p:nvSpPr>
          <p:cNvPr id="33" name="文本框 32"/>
          <p:cNvSpPr txBox="1"/>
          <p:nvPr/>
        </p:nvSpPr>
        <p:spPr>
          <a:xfrm>
            <a:off x="57150" y="2168403"/>
            <a:ext cx="1626833" cy="460375"/>
          </a:xfrm>
          <a:prstGeom prst="rect">
            <a:avLst/>
          </a:prstGeom>
          <a:noFill/>
        </p:spPr>
        <p:txBody>
          <a:bodyPr wrap="square" rtlCol="0">
            <a:spAutoFit/>
          </a:bodyPr>
          <a:lstStyle/>
          <a:p>
            <a:pPr algn="ctr"/>
            <a:r>
              <a:rPr lang="zh-CN" altLang="en-US" sz="2400" dirty="0">
                <a:latin typeface="+mn-ea"/>
              </a:rPr>
              <a:t>步骤</a:t>
            </a:r>
            <a:r>
              <a:rPr lang="en-US" altLang="zh-CN" sz="2400" dirty="0">
                <a:latin typeface="+mn-ea"/>
              </a:rPr>
              <a:t>1</a:t>
            </a:r>
            <a:endParaRPr lang="zh-CN" altLang="en-US" sz="2400" dirty="0">
              <a:latin typeface="+mn-ea"/>
            </a:endParaRPr>
          </a:p>
        </p:txBody>
      </p:sp>
      <p:sp>
        <p:nvSpPr>
          <p:cNvPr id="35" name="文本框 34"/>
          <p:cNvSpPr txBox="1"/>
          <p:nvPr/>
        </p:nvSpPr>
        <p:spPr>
          <a:xfrm>
            <a:off x="68399" y="3427506"/>
            <a:ext cx="1626833" cy="460375"/>
          </a:xfrm>
          <a:prstGeom prst="rect">
            <a:avLst/>
          </a:prstGeom>
          <a:noFill/>
        </p:spPr>
        <p:txBody>
          <a:bodyPr wrap="square" rtlCol="0">
            <a:spAutoFit/>
          </a:bodyPr>
          <a:lstStyle/>
          <a:p>
            <a:pPr algn="ctr"/>
            <a:r>
              <a:rPr lang="zh-CN" altLang="en-US" sz="2400" dirty="0">
                <a:latin typeface="+mn-ea"/>
              </a:rPr>
              <a:t>步骤</a:t>
            </a:r>
            <a:r>
              <a:rPr lang="en-US" altLang="zh-CN" sz="2400" dirty="0">
                <a:latin typeface="+mn-ea"/>
              </a:rPr>
              <a:t>2</a:t>
            </a:r>
            <a:endParaRPr lang="zh-CN" altLang="en-US" sz="2400" dirty="0">
              <a:latin typeface="+mn-ea"/>
            </a:endParaRPr>
          </a:p>
        </p:txBody>
      </p:sp>
      <p:sp>
        <p:nvSpPr>
          <p:cNvPr id="37" name="椭圆 36"/>
          <p:cNvSpPr/>
          <p:nvPr/>
        </p:nvSpPr>
        <p:spPr>
          <a:xfrm>
            <a:off x="1730420" y="3597543"/>
            <a:ext cx="118477" cy="11847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38" name="椭圆 37"/>
          <p:cNvSpPr/>
          <p:nvPr/>
        </p:nvSpPr>
        <p:spPr>
          <a:xfrm>
            <a:off x="1730420" y="4795611"/>
            <a:ext cx="118477" cy="11847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67" name="1"/>
          <p:cNvSpPr txBox="1"/>
          <p:nvPr>
            <p:custDataLst>
              <p:tags r:id="rId1"/>
            </p:custDataLst>
          </p:nvPr>
        </p:nvSpPr>
        <p:spPr>
          <a:xfrm>
            <a:off x="4511040" y="1010920"/>
            <a:ext cx="4429760" cy="460375"/>
          </a:xfrm>
          <a:prstGeom prst="rect">
            <a:avLst/>
          </a:prstGeom>
          <a:noFill/>
          <a:ln>
            <a:noFill/>
          </a:ln>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defRPr/>
            </a:pPr>
            <a:r>
              <a:rPr kumimoji="0" sz="2400" b="1" i="0" u="none" strike="noStrike" kern="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lt"/>
              </a:rPr>
              <a:t>newman-report-html的安装</a:t>
            </a:r>
            <a:endParaRPr kumimoji="0" sz="2400" b="1" i="0" u="none" strike="noStrike" kern="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lt"/>
            </a:endParaRPr>
          </a:p>
        </p:txBody>
      </p:sp>
      <p:grpSp>
        <p:nvGrpSpPr>
          <p:cNvPr id="11" name="组合 10"/>
          <p:cNvGrpSpPr/>
          <p:nvPr/>
        </p:nvGrpSpPr>
        <p:grpSpPr>
          <a:xfrm>
            <a:off x="5895341" y="1542694"/>
            <a:ext cx="1654387" cy="45722"/>
            <a:chOff x="5367867" y="3100583"/>
            <a:chExt cx="1654387" cy="45722"/>
          </a:xfrm>
        </p:grpSpPr>
        <p:cxnSp>
          <p:nvCxnSpPr>
            <p:cNvPr id="9" name="直线连接符 8"/>
            <p:cNvCxnSpPr/>
            <p:nvPr/>
          </p:nvCxnSpPr>
          <p:spPr>
            <a:xfrm>
              <a:off x="5413586" y="3123298"/>
              <a:ext cx="155786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椭圆 9"/>
            <p:cNvSpPr/>
            <p:nvPr/>
          </p:nvSpPr>
          <p:spPr>
            <a:xfrm>
              <a:off x="5367867" y="3100583"/>
              <a:ext cx="45719" cy="45719"/>
            </a:xfrm>
            <a:prstGeom prst="ellipse">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8" name="椭圆 67"/>
            <p:cNvSpPr/>
            <p:nvPr/>
          </p:nvSpPr>
          <p:spPr>
            <a:xfrm>
              <a:off x="6976535" y="3100586"/>
              <a:ext cx="45719" cy="45719"/>
            </a:xfrm>
            <a:prstGeom prst="ellipse">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3" name="文本框 2"/>
          <p:cNvSpPr txBox="1"/>
          <p:nvPr/>
        </p:nvSpPr>
        <p:spPr>
          <a:xfrm>
            <a:off x="1953895" y="1629410"/>
            <a:ext cx="9925685" cy="922020"/>
          </a:xfrm>
          <a:prstGeom prst="rect">
            <a:avLst/>
          </a:prstGeom>
          <a:noFill/>
        </p:spPr>
        <p:txBody>
          <a:bodyPr wrap="square" rtlCol="0" anchor="t">
            <a:spAutoFit/>
          </a:bodyPr>
          <a:lstStyle/>
          <a:p>
            <a:pPr>
              <a:lnSpc>
                <a:spcPct val="150000"/>
              </a:lnSpc>
            </a:pPr>
            <a:r>
              <a:rPr lang="zh-CN" altLang="en-US" sz="1800" dirty="0" smtClean="0">
                <a:solidFill>
                  <a:schemeClr val="tx1">
                    <a:lumMod val="75000"/>
                    <a:lumOff val="25000"/>
                  </a:schemeClr>
                </a:solidFill>
                <a:latin typeface="微软雅黑" panose="020B0503020204020204" pitchFamily="34" charset="-122"/>
                <a:ea typeface="微软雅黑" panose="020B0503020204020204" pitchFamily="34" charset="-122"/>
              </a:rPr>
              <a:t>在cmd命令行窗口中输入</a:t>
            </a:r>
            <a:r>
              <a:rPr lang="zh-CN" altLang="en-US" sz="1800" dirty="0" smtClean="0">
                <a:solidFill>
                  <a:srgbClr val="0070C0"/>
                </a:solidFill>
                <a:latin typeface="微软雅黑" panose="020B0503020204020204" pitchFamily="34" charset="-122"/>
                <a:ea typeface="微软雅黑" panose="020B0503020204020204" pitchFamily="34" charset="-122"/>
              </a:rPr>
              <a:t>“npm install -g newman-reporter-html”</a:t>
            </a:r>
            <a:r>
              <a:rPr lang="zh-CN" altLang="en-US" sz="1800" dirty="0" smtClean="0">
                <a:solidFill>
                  <a:schemeClr val="tx1">
                    <a:lumMod val="75000"/>
                    <a:lumOff val="25000"/>
                  </a:schemeClr>
                </a:solidFill>
                <a:latin typeface="微软雅黑" panose="020B0503020204020204" pitchFamily="34" charset="-122"/>
                <a:ea typeface="微软雅黑" panose="020B0503020204020204" pitchFamily="34" charset="-122"/>
              </a:rPr>
              <a:t>命令，并按下“Enter”键即可安装newman-reporter-html。</a:t>
            </a:r>
            <a:r>
              <a:rPr lang="zh-CN" altLang="en-US" sz="1800" dirty="0" smtClean="0">
                <a:solidFill>
                  <a:srgbClr val="0070C0"/>
                </a:solidFill>
                <a:latin typeface="微软雅黑" panose="020B0503020204020204" pitchFamily="34" charset="-122"/>
                <a:ea typeface="微软雅黑" panose="020B0503020204020204" pitchFamily="34" charset="-122"/>
              </a:rPr>
              <a:t>cmd命令行窗口</a:t>
            </a:r>
            <a:r>
              <a:rPr lang="zh-CN" altLang="en-US" sz="1800" dirty="0" smtClean="0">
                <a:solidFill>
                  <a:schemeClr val="tx1">
                    <a:lumMod val="75000"/>
                    <a:lumOff val="25000"/>
                  </a:schemeClr>
                </a:solidFill>
                <a:latin typeface="微软雅黑" panose="020B0503020204020204" pitchFamily="34" charset="-122"/>
                <a:ea typeface="微软雅黑" panose="020B0503020204020204" pitchFamily="34" charset="-122"/>
              </a:rPr>
              <a:t>如下图所示。</a:t>
            </a:r>
            <a:endParaRPr lang="zh-CN" altLang="en-US" sz="1800" dirty="0" smtClean="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5" name="图片 4" descr="13"/>
          <p:cNvPicPr>
            <a:picLocks noChangeAspect="1"/>
          </p:cNvPicPr>
          <p:nvPr/>
        </p:nvPicPr>
        <p:blipFill>
          <a:blip r:embed="rId2"/>
          <a:stretch>
            <a:fillRect/>
          </a:stretch>
        </p:blipFill>
        <p:spPr>
          <a:xfrm>
            <a:off x="3863340" y="2709545"/>
            <a:ext cx="5156835" cy="296037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advTm="3000"/>
    </mc:Choice>
    <mc:Fallback>
      <p:transition advTm="3000"/>
    </mc:Fallback>
  </mc:AlternateContent>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1"/>
          <p:cNvSpPr txBox="1"/>
          <p:nvPr>
            <p:custDataLst>
              <p:tags r:id="rId1"/>
            </p:custDataLst>
          </p:nvPr>
        </p:nvSpPr>
        <p:spPr>
          <a:xfrm>
            <a:off x="1487170" y="909320"/>
            <a:ext cx="9393555" cy="2584450"/>
          </a:xfrm>
          <a:prstGeom prst="rect">
            <a:avLst/>
          </a:prstGeom>
          <a:noFill/>
          <a:ln>
            <a:noFill/>
          </a:ln>
        </p:spPr>
        <p:txBody>
          <a:bodyPr wrap="square" rtlCol="0">
            <a:spAutoFit/>
          </a:bodyPr>
          <a:lstStyle/>
          <a:p>
            <a:pPr marL="0" marR="0" lvl="0" algn="l" defTabSz="457200" eaLnBrk="1" fontAlgn="auto" latinLnBrk="0" hangingPunct="1">
              <a:lnSpc>
                <a:spcPct val="150000"/>
              </a:lnSpc>
              <a:spcBef>
                <a:spcPts val="0"/>
              </a:spcBef>
              <a:spcAft>
                <a:spcPts val="0"/>
              </a:spcAft>
              <a:buClrTx/>
              <a:buSzTx/>
              <a:buFontTx/>
              <a:buNone/>
              <a:defRPr/>
            </a:pPr>
            <a:r>
              <a:rPr kumimoji="0" lang="zh-CN" altLang="en-US" sz="1800" i="0" u="none" strike="noStrike" cap="none" spc="0" normalizeH="0" baseline="0" dirty="0" smtClean="0">
                <a:solidFill>
                  <a:schemeClr val="tx1">
                    <a:lumMod val="75000"/>
                    <a:lumOff val="25000"/>
                  </a:schemeClr>
                </a:solidFill>
                <a:latin typeface="微软雅黑" panose="020B0503020204020204" pitchFamily="34" charset="-122"/>
                <a:ea typeface="微软雅黑" panose="020B0503020204020204" pitchFamily="34" charset="-122"/>
                <a:sym typeface="+mn-lt"/>
              </a:rPr>
              <a:t>生成测试报告的</a:t>
            </a:r>
            <a:r>
              <a:rPr kumimoji="0" lang="zh-CN" altLang="en-US" sz="1800" i="0" u="none" strike="noStrike" cap="none" spc="0" normalizeH="0" baseline="0" dirty="0" smtClean="0">
                <a:solidFill>
                  <a:srgbClr val="0070C0"/>
                </a:solidFill>
                <a:latin typeface="微软雅黑" panose="020B0503020204020204" pitchFamily="34" charset="-122"/>
                <a:ea typeface="微软雅黑" panose="020B0503020204020204" pitchFamily="34" charset="-122"/>
                <a:sym typeface="+mn-lt"/>
              </a:rPr>
              <a:t>newman命令</a:t>
            </a:r>
            <a:r>
              <a:rPr kumimoji="0" lang="zh-CN" altLang="en-US" sz="1800" i="0" u="none" strike="noStrike" cap="none" spc="0" normalizeH="0" baseline="0" dirty="0" smtClean="0">
                <a:solidFill>
                  <a:schemeClr val="tx1">
                    <a:lumMod val="75000"/>
                    <a:lumOff val="25000"/>
                  </a:schemeClr>
                </a:solidFill>
                <a:latin typeface="微软雅黑" panose="020B0503020204020204" pitchFamily="34" charset="-122"/>
                <a:ea typeface="微软雅黑" panose="020B0503020204020204" pitchFamily="34" charset="-122"/>
                <a:sym typeface="+mn-lt"/>
              </a:rPr>
              <a:t>格式如下</a:t>
            </a:r>
            <a:r>
              <a:rPr lang="zh-CN" altLang="en-US" sz="1800" dirty="0" smtClean="0">
                <a:solidFill>
                  <a:schemeClr val="tx1">
                    <a:lumMod val="75000"/>
                    <a:lumOff val="25000"/>
                  </a:schemeClr>
                </a:solidFill>
                <a:latin typeface="微软雅黑" panose="020B0503020204020204" pitchFamily="34" charset="-122"/>
                <a:ea typeface="微软雅黑" panose="020B0503020204020204" pitchFamily="34" charset="-122"/>
                <a:sym typeface="+mn-lt"/>
              </a:rPr>
              <a:t>。</a:t>
            </a:r>
            <a:endParaRPr lang="zh-CN" altLang="en-US" sz="1800" dirty="0" smtClean="0">
              <a:solidFill>
                <a:schemeClr val="tx1">
                  <a:lumMod val="75000"/>
                  <a:lumOff val="25000"/>
                </a:schemeClr>
              </a:solidFill>
              <a:latin typeface="微软雅黑" panose="020B0503020204020204" pitchFamily="34" charset="-122"/>
              <a:ea typeface="微软雅黑" panose="020B0503020204020204" pitchFamily="34" charset="-122"/>
              <a:sym typeface="+mn-lt"/>
            </a:endParaRPr>
          </a:p>
          <a:p>
            <a:pPr marL="0" marR="0" lvl="0" algn="l" defTabSz="457200" eaLnBrk="1" fontAlgn="auto" latinLnBrk="0" hangingPunct="1">
              <a:lnSpc>
                <a:spcPct val="150000"/>
              </a:lnSpc>
              <a:spcBef>
                <a:spcPts val="0"/>
              </a:spcBef>
              <a:spcAft>
                <a:spcPts val="0"/>
              </a:spcAft>
              <a:buClrTx/>
              <a:buSzTx/>
              <a:buFontTx/>
              <a:buNone/>
              <a:defRPr/>
            </a:pPr>
            <a:endParaRPr kumimoji="0" lang="zh-CN" altLang="en-US" sz="1800" i="0" u="none" strike="noStrike" cap="none" spc="0" normalizeH="0" baseline="0" dirty="0" smtClean="0">
              <a:solidFill>
                <a:schemeClr val="tx1">
                  <a:lumMod val="75000"/>
                  <a:lumOff val="25000"/>
                </a:schemeClr>
              </a:solidFill>
              <a:latin typeface="微软雅黑" panose="020B0503020204020204" pitchFamily="34" charset="-122"/>
              <a:ea typeface="微软雅黑" panose="020B0503020204020204" pitchFamily="34" charset="-122"/>
              <a:sym typeface="+mn-lt"/>
            </a:endParaRPr>
          </a:p>
          <a:p>
            <a:pPr marL="0" marR="0" lvl="0" algn="l" defTabSz="457200" eaLnBrk="1" fontAlgn="auto" latinLnBrk="0" hangingPunct="1">
              <a:lnSpc>
                <a:spcPct val="150000"/>
              </a:lnSpc>
              <a:spcBef>
                <a:spcPts val="0"/>
              </a:spcBef>
              <a:spcAft>
                <a:spcPts val="0"/>
              </a:spcAft>
              <a:buClrTx/>
              <a:buSzTx/>
              <a:buFontTx/>
              <a:buNone/>
              <a:defRPr/>
            </a:pPr>
            <a:endParaRPr kumimoji="0" lang="zh-CN" altLang="en-US" sz="1800" i="0" u="none" strike="noStrike" cap="none" spc="0" normalizeH="0" baseline="0" dirty="0" smtClean="0">
              <a:solidFill>
                <a:schemeClr val="tx1">
                  <a:lumMod val="75000"/>
                  <a:lumOff val="25000"/>
                </a:schemeClr>
              </a:solidFill>
              <a:latin typeface="微软雅黑" panose="020B0503020204020204" pitchFamily="34" charset="-122"/>
              <a:ea typeface="微软雅黑" panose="020B0503020204020204" pitchFamily="34" charset="-122"/>
              <a:sym typeface="+mn-lt"/>
            </a:endParaRPr>
          </a:p>
          <a:p>
            <a:pPr marL="0" marR="0" lvl="0" algn="l" defTabSz="457200" eaLnBrk="1" fontAlgn="auto" latinLnBrk="0" hangingPunct="1">
              <a:lnSpc>
                <a:spcPct val="150000"/>
              </a:lnSpc>
              <a:spcBef>
                <a:spcPts val="0"/>
              </a:spcBef>
              <a:spcAft>
                <a:spcPts val="0"/>
              </a:spcAft>
              <a:buClrTx/>
              <a:buSzTx/>
              <a:buFontTx/>
              <a:buNone/>
              <a:defRPr/>
            </a:pPr>
            <a:r>
              <a:rPr kumimoji="0" lang="zh-CN" altLang="en-US" sz="1800" i="0" u="none" strike="noStrike" cap="none" spc="0" normalizeH="0" baseline="0" dirty="0" smtClean="0">
                <a:solidFill>
                  <a:schemeClr val="tx1">
                    <a:lumMod val="75000"/>
                    <a:lumOff val="25000"/>
                  </a:schemeClr>
                </a:solidFill>
                <a:latin typeface="微软雅黑" panose="020B0503020204020204" pitchFamily="34" charset="-122"/>
                <a:ea typeface="微软雅黑" panose="020B0503020204020204" pitchFamily="34" charset="-122"/>
                <a:sym typeface="+mn-lt"/>
              </a:rPr>
              <a:t>关于上述命令中使用的参数介绍如下。</a:t>
            </a:r>
            <a:endParaRPr kumimoji="0" lang="zh-CN" altLang="en-US" sz="1800" i="0" u="none" strike="noStrike" cap="none" spc="0" normalizeH="0" baseline="0" dirty="0" smtClean="0">
              <a:solidFill>
                <a:schemeClr val="tx1">
                  <a:lumMod val="75000"/>
                  <a:lumOff val="25000"/>
                </a:schemeClr>
              </a:solidFill>
              <a:latin typeface="微软雅黑" panose="020B0503020204020204" pitchFamily="34" charset="-122"/>
              <a:ea typeface="微软雅黑" panose="020B0503020204020204" pitchFamily="34" charset="-122"/>
              <a:sym typeface="+mn-lt"/>
            </a:endParaRPr>
          </a:p>
          <a:p>
            <a:pPr marL="285750" marR="0" lvl="0" indent="-285750" algn="l" defTabSz="457200" eaLnBrk="1" fontAlgn="auto" latinLnBrk="0" hangingPunct="1">
              <a:lnSpc>
                <a:spcPct val="150000"/>
              </a:lnSpc>
              <a:spcBef>
                <a:spcPts val="0"/>
              </a:spcBef>
              <a:spcAft>
                <a:spcPts val="0"/>
              </a:spcAft>
              <a:buClrTx/>
              <a:buSzTx/>
              <a:buFont typeface="Wingdings" panose="05000000000000000000" charset="0"/>
              <a:buChar char="l"/>
              <a:defRPr/>
            </a:pPr>
            <a:r>
              <a:rPr kumimoji="0" lang="zh-CN" altLang="en-US" sz="1800" i="0" u="none" strike="noStrike" cap="none" spc="0" normalizeH="0" baseline="0" dirty="0" smtClean="0">
                <a:solidFill>
                  <a:schemeClr val="tx1">
                    <a:lumMod val="75000"/>
                    <a:lumOff val="25000"/>
                  </a:schemeClr>
                </a:solidFill>
                <a:latin typeface="微软雅黑" panose="020B0503020204020204" pitchFamily="34" charset="-122"/>
                <a:ea typeface="微软雅黑" panose="020B0503020204020204" pitchFamily="34" charset="-122"/>
                <a:sym typeface="+mn-lt"/>
              </a:rPr>
              <a:t>-e：该参数是-environment的缩写，用于</a:t>
            </a:r>
            <a:r>
              <a:rPr kumimoji="0" lang="zh-CN" altLang="en-US" sz="1800" i="0" u="none" strike="noStrike" cap="none" spc="0" normalizeH="0" baseline="0" dirty="0" smtClean="0">
                <a:solidFill>
                  <a:srgbClr val="0070C0"/>
                </a:solidFill>
                <a:latin typeface="微软雅黑" panose="020B0503020204020204" pitchFamily="34" charset="-122"/>
                <a:ea typeface="微软雅黑" panose="020B0503020204020204" pitchFamily="34" charset="-122"/>
                <a:sym typeface="+mn-lt"/>
              </a:rPr>
              <a:t>指定测试环境的文件</a:t>
            </a:r>
            <a:r>
              <a:rPr kumimoji="0" lang="zh-CN" altLang="en-US" sz="1800" i="0" u="none" strike="noStrike" cap="none" spc="0" normalizeH="0" baseline="0" dirty="0" smtClean="0">
                <a:solidFill>
                  <a:schemeClr val="tx1">
                    <a:lumMod val="75000"/>
                    <a:lumOff val="25000"/>
                  </a:schemeClr>
                </a:solidFill>
                <a:latin typeface="微软雅黑" panose="020B0503020204020204" pitchFamily="34" charset="-122"/>
                <a:ea typeface="微软雅黑" panose="020B0503020204020204" pitchFamily="34" charset="-122"/>
                <a:sym typeface="+mn-lt"/>
              </a:rPr>
              <a:t>。</a:t>
            </a:r>
            <a:endParaRPr kumimoji="0" lang="zh-CN" altLang="en-US" sz="1800" i="0" u="none" strike="noStrike" cap="none" spc="0" normalizeH="0" baseline="0" dirty="0" smtClean="0">
              <a:solidFill>
                <a:schemeClr val="tx1">
                  <a:lumMod val="75000"/>
                  <a:lumOff val="25000"/>
                </a:schemeClr>
              </a:solidFill>
              <a:latin typeface="微软雅黑" panose="020B0503020204020204" pitchFamily="34" charset="-122"/>
              <a:ea typeface="微软雅黑" panose="020B0503020204020204" pitchFamily="34" charset="-122"/>
              <a:sym typeface="+mn-lt"/>
            </a:endParaRPr>
          </a:p>
          <a:p>
            <a:pPr marL="285750" marR="0" lvl="0" indent="-285750" algn="l" defTabSz="457200" eaLnBrk="1" fontAlgn="auto" latinLnBrk="0" hangingPunct="1">
              <a:lnSpc>
                <a:spcPct val="150000"/>
              </a:lnSpc>
              <a:spcBef>
                <a:spcPts val="0"/>
              </a:spcBef>
              <a:spcAft>
                <a:spcPts val="0"/>
              </a:spcAft>
              <a:buClrTx/>
              <a:buSzTx/>
              <a:buFont typeface="Wingdings" panose="05000000000000000000" charset="0"/>
              <a:buChar char="l"/>
              <a:defRPr/>
            </a:pPr>
            <a:r>
              <a:rPr kumimoji="0" lang="zh-CN" altLang="en-US" sz="1800" i="0" u="none" strike="noStrike" cap="none" spc="0" normalizeH="0" baseline="0" dirty="0" smtClean="0">
                <a:solidFill>
                  <a:schemeClr val="tx1">
                    <a:lumMod val="75000"/>
                    <a:lumOff val="25000"/>
                  </a:schemeClr>
                </a:solidFill>
                <a:latin typeface="微软雅黑" panose="020B0503020204020204" pitchFamily="34" charset="-122"/>
                <a:ea typeface="微软雅黑" panose="020B0503020204020204" pitchFamily="34" charset="-122"/>
                <a:sym typeface="+mn-lt"/>
              </a:rPr>
              <a:t>-r：该参数是--reporters的缩写，用于</a:t>
            </a:r>
            <a:r>
              <a:rPr kumimoji="0" lang="zh-CN" altLang="en-US" sz="1800" i="0" u="none" strike="noStrike" cap="none" spc="0" normalizeH="0" baseline="0" dirty="0" smtClean="0">
                <a:solidFill>
                  <a:srgbClr val="0070C0"/>
                </a:solidFill>
                <a:latin typeface="微软雅黑" panose="020B0503020204020204" pitchFamily="34" charset="-122"/>
                <a:ea typeface="微软雅黑" panose="020B0503020204020204" pitchFamily="34" charset="-122"/>
                <a:sym typeface="+mn-lt"/>
              </a:rPr>
              <a:t>指定生成的测试报告类型</a:t>
            </a:r>
            <a:r>
              <a:rPr kumimoji="0" lang="zh-CN" altLang="en-US" sz="1800" i="0" u="none" strike="noStrike" cap="none" spc="0" normalizeH="0" baseline="0" dirty="0" smtClean="0">
                <a:solidFill>
                  <a:schemeClr val="tx1">
                    <a:lumMod val="75000"/>
                    <a:lumOff val="25000"/>
                  </a:schemeClr>
                </a:solidFill>
                <a:latin typeface="微软雅黑" panose="020B0503020204020204" pitchFamily="34" charset="-122"/>
                <a:ea typeface="微软雅黑" panose="020B0503020204020204" pitchFamily="34" charset="-122"/>
                <a:sym typeface="+mn-lt"/>
              </a:rPr>
              <a:t>。</a:t>
            </a:r>
            <a:endParaRPr kumimoji="0" lang="zh-CN" altLang="en-US" sz="1800" i="0" u="none" strike="noStrike" cap="none" spc="0" normalizeH="0" baseline="0" dirty="0" smtClean="0">
              <a:solidFill>
                <a:schemeClr val="tx1">
                  <a:lumMod val="75000"/>
                  <a:lumOff val="25000"/>
                </a:schemeClr>
              </a:solidFill>
              <a:latin typeface="微软雅黑" panose="020B0503020204020204" pitchFamily="34" charset="-122"/>
              <a:ea typeface="微软雅黑" panose="020B0503020204020204" pitchFamily="34" charset="-122"/>
              <a:sym typeface="+mn-lt"/>
            </a:endParaRPr>
          </a:p>
        </p:txBody>
      </p:sp>
      <p:sp>
        <p:nvSpPr>
          <p:cNvPr id="31" name="Title 1"/>
          <p:cNvSpPr txBox="1"/>
          <p:nvPr/>
        </p:nvSpPr>
        <p:spPr>
          <a:xfrm>
            <a:off x="1143635" y="266700"/>
            <a:ext cx="4518025" cy="506095"/>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sz="2400" b="1" dirty="0">
                <a:solidFill>
                  <a:srgbClr val="595959"/>
                </a:solidFill>
                <a:latin typeface="微软雅黑" panose="020B0503020204020204" pitchFamily="34" charset="-122"/>
                <a:ea typeface="微软雅黑" panose="020B0503020204020204" pitchFamily="34" charset="-122"/>
                <a:cs typeface="+mn-ea"/>
                <a:sym typeface="+mn-lt"/>
              </a:rPr>
              <a:t>4.4.4	Postman生成测试报告</a:t>
            </a:r>
            <a:endParaRPr sz="2400" b="1" dirty="0">
              <a:solidFill>
                <a:srgbClr val="595959"/>
              </a:solidFill>
              <a:latin typeface="微软雅黑" panose="020B0503020204020204" pitchFamily="34" charset="-122"/>
              <a:ea typeface="微软雅黑" panose="020B0503020204020204" pitchFamily="34" charset="-122"/>
              <a:cs typeface="+mn-ea"/>
              <a:sym typeface="+mn-lt"/>
            </a:endParaRPr>
          </a:p>
        </p:txBody>
      </p:sp>
      <p:grpSp>
        <p:nvGrpSpPr>
          <p:cNvPr id="2" name="组合 8"/>
          <p:cNvGrpSpPr/>
          <p:nvPr/>
        </p:nvGrpSpPr>
        <p:grpSpPr bwMode="auto">
          <a:xfrm>
            <a:off x="1508125" y="1552575"/>
            <a:ext cx="8404860" cy="613410"/>
            <a:chOff x="920750" y="2283718"/>
            <a:chExt cx="8348851" cy="613623"/>
          </a:xfrm>
        </p:grpSpPr>
        <p:sp>
          <p:nvSpPr>
            <p:cNvPr id="8" name="矩形 7"/>
            <p:cNvSpPr/>
            <p:nvPr/>
          </p:nvSpPr>
          <p:spPr>
            <a:xfrm>
              <a:off x="920750" y="2283718"/>
              <a:ext cx="8348851" cy="61362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zh-CN" altLang="en-US" sz="3200">
                <a:solidFill>
                  <a:schemeClr val="tx1"/>
                </a:solidFill>
                <a:latin typeface="微软雅黑" panose="020B0503020204020204" pitchFamily="34" charset="-122"/>
                <a:ea typeface="微软雅黑" panose="020B0503020204020204" pitchFamily="34" charset="-122"/>
                <a:cs typeface="Courier New" panose="02070309020205020404" pitchFamily="49" charset="0"/>
                <a:sym typeface="+mn-ea"/>
              </a:endParaRPr>
            </a:p>
          </p:txBody>
        </p:sp>
        <p:sp>
          <p:nvSpPr>
            <p:cNvPr id="9" name="矩形 8"/>
            <p:cNvSpPr/>
            <p:nvPr/>
          </p:nvSpPr>
          <p:spPr>
            <a:xfrm>
              <a:off x="1133950" y="2288165"/>
              <a:ext cx="6966207" cy="460535"/>
            </a:xfrm>
            <a:prstGeom prst="rect">
              <a:avLst/>
            </a:prstGeom>
          </p:spPr>
          <p:txBody>
            <a:bodyPr wrap="square">
              <a:spAutoFit/>
            </a:bodyPr>
            <a:lstStyle/>
            <a:p>
              <a:pPr algn="l">
                <a:lnSpc>
                  <a:spcPct val="150000"/>
                </a:lnSpc>
                <a:defRPr/>
              </a:pPr>
              <a:r>
                <a:rPr lang="it-IT" altLang="zh-CN" sz="1600" dirty="0">
                  <a:solidFill>
                    <a:srgbClr val="595959"/>
                  </a:solidFill>
                  <a:latin typeface="微软雅黑" panose="020B0503020204020204" pitchFamily="34" charset="-122"/>
                  <a:ea typeface="微软雅黑" panose="020B0503020204020204" pitchFamily="34" charset="-122"/>
                  <a:cs typeface="Courier New" panose="02070309020205020404" pitchFamily="49" charset="0"/>
                  <a:sym typeface="+mn-ea"/>
                </a:rPr>
                <a:t>newman run 集合文件 –e 测试环境的文件 –r 测试报告类型</a:t>
              </a:r>
              <a:endParaRPr lang="it-IT" altLang="zh-CN" sz="1600" dirty="0">
                <a:solidFill>
                  <a:srgbClr val="595959"/>
                </a:solidFill>
                <a:latin typeface="微软雅黑" panose="020B0503020204020204" pitchFamily="34" charset="-122"/>
                <a:ea typeface="微软雅黑" panose="020B0503020204020204" pitchFamily="34" charset="-122"/>
                <a:cs typeface="Courier New" panose="02070309020205020404" pitchFamily="49" charset="0"/>
                <a:sym typeface="+mn-ea"/>
              </a:endParaRPr>
            </a:p>
          </p:txBody>
        </p:sp>
      </p:grpSp>
    </p:spTree>
  </p:cSld>
  <p:clrMapOvr>
    <a:masterClrMapping/>
  </p:clrMapOvr>
  <mc:AlternateContent xmlns:mc="http://schemas.openxmlformats.org/markup-compatibility/2006">
    <mc:Choice xmlns:p14="http://schemas.microsoft.com/office/powerpoint/2010/main" Requires="p14">
      <p:transition p14:dur="0" advTm="3000"/>
    </mc:Choice>
    <mc:Fallback>
      <p:transition advTm="3000"/>
    </mc:Fallback>
  </mc:AlternateContent>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1"/>
          <p:cNvSpPr txBox="1"/>
          <p:nvPr>
            <p:custDataLst>
              <p:tags r:id="rId1"/>
            </p:custDataLst>
          </p:nvPr>
        </p:nvSpPr>
        <p:spPr>
          <a:xfrm>
            <a:off x="910590" y="765810"/>
            <a:ext cx="8832215" cy="506730"/>
          </a:xfrm>
          <a:prstGeom prst="rect">
            <a:avLst/>
          </a:prstGeom>
          <a:noFill/>
          <a:ln>
            <a:noFill/>
          </a:ln>
        </p:spPr>
        <p:txBody>
          <a:bodyPr wrap="square" rtlCol="0">
            <a:spAutoFit/>
          </a:bodyPr>
          <a:lstStyle/>
          <a:p>
            <a:pPr marL="0" marR="0" lvl="0" indent="0" algn="l" defTabSz="457200" eaLnBrk="1" fontAlgn="auto" latinLnBrk="0" hangingPunct="1">
              <a:lnSpc>
                <a:spcPct val="150000"/>
              </a:lnSpc>
              <a:spcBef>
                <a:spcPts val="0"/>
              </a:spcBef>
              <a:spcAft>
                <a:spcPts val="0"/>
              </a:spcAft>
              <a:buClrTx/>
              <a:buSzTx/>
              <a:buFontTx/>
              <a:buNone/>
              <a:defRPr/>
            </a:pPr>
            <a:r>
              <a:rPr kumimoji="0" lang="zh-CN" altLang="en-US" sz="1800" i="0" u="none" strike="noStrike" cap="none" spc="0" normalizeH="0" baseline="0" dirty="0" smtClean="0">
                <a:solidFill>
                  <a:schemeClr val="tx1">
                    <a:lumMod val="75000"/>
                    <a:lumOff val="25000"/>
                  </a:schemeClr>
                </a:solidFill>
                <a:latin typeface="微软雅黑" panose="020B0503020204020204" pitchFamily="34" charset="-122"/>
                <a:ea typeface="微软雅黑" panose="020B0503020204020204" pitchFamily="34" charset="-122"/>
                <a:sym typeface="+mn-lt"/>
              </a:rPr>
              <a:t>下面通过一个案例演示</a:t>
            </a:r>
            <a:r>
              <a:rPr kumimoji="0" lang="zh-CN" altLang="en-US" sz="1800" i="0" u="none" strike="noStrike" cap="none" spc="0" normalizeH="0" baseline="0" dirty="0" smtClean="0">
                <a:solidFill>
                  <a:srgbClr val="0070C0"/>
                </a:solidFill>
                <a:latin typeface="微软雅黑" panose="020B0503020204020204" pitchFamily="34" charset="-122"/>
                <a:ea typeface="微软雅黑" panose="020B0503020204020204" pitchFamily="34" charset="-122"/>
                <a:sym typeface="+mn-lt"/>
              </a:rPr>
              <a:t>测试报告的生成</a:t>
            </a:r>
            <a:r>
              <a:rPr kumimoji="0" lang="zh-CN" altLang="en-US" sz="1800" i="0" u="none" strike="noStrike" cap="none" spc="0" normalizeH="0" baseline="0" dirty="0" smtClean="0">
                <a:solidFill>
                  <a:schemeClr val="tx1">
                    <a:lumMod val="75000"/>
                    <a:lumOff val="25000"/>
                  </a:schemeClr>
                </a:solidFill>
                <a:latin typeface="微软雅黑" panose="020B0503020204020204" pitchFamily="34" charset="-122"/>
                <a:ea typeface="微软雅黑" panose="020B0503020204020204" pitchFamily="34" charset="-122"/>
                <a:sym typeface="+mn-lt"/>
              </a:rPr>
              <a:t>，具体操作步骤如下。</a:t>
            </a:r>
            <a:endParaRPr kumimoji="0" lang="zh-CN" altLang="en-US" sz="1800" i="0" u="none" strike="noStrike" cap="none" spc="0" normalizeH="0" baseline="0" dirty="0" smtClean="0">
              <a:solidFill>
                <a:schemeClr val="tx1">
                  <a:lumMod val="75000"/>
                  <a:lumOff val="25000"/>
                </a:schemeClr>
              </a:solidFill>
              <a:latin typeface="微软雅黑" panose="020B0503020204020204" pitchFamily="34" charset="-122"/>
              <a:ea typeface="微软雅黑" panose="020B0503020204020204" pitchFamily="34" charset="-122"/>
              <a:sym typeface="+mn-lt"/>
            </a:endParaRPr>
          </a:p>
        </p:txBody>
      </p:sp>
      <p:sp>
        <p:nvSpPr>
          <p:cNvPr id="9" name="圆角矩形 8"/>
          <p:cNvSpPr/>
          <p:nvPr/>
        </p:nvSpPr>
        <p:spPr>
          <a:xfrm>
            <a:off x="961390" y="1339370"/>
            <a:ext cx="1747943" cy="773218"/>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endParaRPr lang="zh-CN" altLang="en-US">
              <a:solidFill>
                <a:schemeClr val="bg1"/>
              </a:solidFill>
              <a:sym typeface="+mn-ea"/>
            </a:endParaRPr>
          </a:p>
        </p:txBody>
      </p:sp>
      <p:sp>
        <p:nvSpPr>
          <p:cNvPr id="11" name="文本框 10"/>
          <p:cNvSpPr txBox="1"/>
          <p:nvPr/>
        </p:nvSpPr>
        <p:spPr>
          <a:xfrm flipH="1">
            <a:off x="1050502" y="1475109"/>
            <a:ext cx="1624965" cy="523220"/>
          </a:xfrm>
          <a:prstGeom prst="rect">
            <a:avLst/>
          </a:prstGeom>
          <a:noFill/>
          <a:ln w="9525">
            <a:noFill/>
            <a:miter/>
          </a:ln>
          <a:effectLst>
            <a:outerShdw sx="999" sy="999" algn="ctr" rotWithShape="0">
              <a:srgbClr val="000000"/>
            </a:outerShdw>
          </a:effectLst>
        </p:spPr>
        <p:txBody>
          <a:bodyPr wrap="square" anchor="t">
            <a:spAutoFit/>
          </a:bodyPr>
          <a:lstStyle/>
          <a:p>
            <a:pPr lvl="0" algn="ctr"/>
            <a:r>
              <a:rPr lang="en-US" altLang="zh-CN" sz="2800" dirty="0">
                <a:solidFill>
                  <a:schemeClr val="bg1"/>
                </a:solidFill>
                <a:latin typeface="Impact" panose="020B0806030902050204" charset="0"/>
                <a:ea typeface="微软雅黑" panose="020B0503020204020204" pitchFamily="34" charset="-122"/>
                <a:sym typeface="Arial" panose="020B0604020202020204" pitchFamily="34" charset="0"/>
              </a:rPr>
              <a:t>STEP  01</a:t>
            </a:r>
            <a:endParaRPr lang="en-US" altLang="zh-CN" sz="2800" dirty="0">
              <a:solidFill>
                <a:schemeClr val="bg1"/>
              </a:solidFill>
              <a:latin typeface="Impact" panose="020B0806030902050204" charset="0"/>
              <a:ea typeface="微软雅黑" panose="020B0503020204020204" pitchFamily="34" charset="-122"/>
              <a:sym typeface="Arial" panose="020B0604020202020204" pitchFamily="34" charset="0"/>
            </a:endParaRPr>
          </a:p>
        </p:txBody>
      </p:sp>
      <p:sp>
        <p:nvSpPr>
          <p:cNvPr id="10" name="1"/>
          <p:cNvSpPr txBox="1"/>
          <p:nvPr>
            <p:custDataLst>
              <p:tags r:id="rId2"/>
            </p:custDataLst>
          </p:nvPr>
        </p:nvSpPr>
        <p:spPr>
          <a:xfrm>
            <a:off x="2916980" y="1246444"/>
            <a:ext cx="7937288" cy="968375"/>
          </a:xfrm>
          <a:prstGeom prst="rect">
            <a:avLst/>
          </a:prstGeom>
          <a:noFill/>
          <a:ln>
            <a:noFill/>
          </a:ln>
        </p:spPr>
        <p:txBody>
          <a:bodyPr wrap="square" rtlCol="0">
            <a:spAutoFit/>
          </a:bodyPr>
          <a:lstStyle/>
          <a:p>
            <a:pPr marL="0" marR="0" lvl="0" indent="0" defTabSz="457200" eaLnBrk="1" fontAlgn="auto" latinLnBrk="0" hangingPunct="1">
              <a:lnSpc>
                <a:spcPct val="150000"/>
              </a:lnSpc>
              <a:spcBef>
                <a:spcPts val="0"/>
              </a:spcBef>
              <a:spcAft>
                <a:spcPts val="0"/>
              </a:spcAft>
              <a:buClrTx/>
              <a:buSzTx/>
              <a:buFontTx/>
              <a:buNone/>
              <a:defRPr/>
            </a:pPr>
            <a:r>
              <a:rPr kumimoji="0" sz="2000" b="1"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cs typeface="+mn-ea"/>
                <a:sym typeface="+mn-lt"/>
              </a:rPr>
              <a:t>创建环境变量</a:t>
            </a:r>
            <a:endParaRPr kumimoji="0" sz="2000" b="1"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cs typeface="+mn-ea"/>
              <a:sym typeface="+mn-lt"/>
            </a:endParaRPr>
          </a:p>
          <a:p>
            <a:pPr defTabSz="457200">
              <a:lnSpc>
                <a:spcPct val="150000"/>
              </a:lnSpc>
              <a:defRPr/>
            </a:pPr>
            <a:r>
              <a:rPr lang="zh-CN" altLang="en-US" sz="1800" dirty="0" smtClean="0">
                <a:solidFill>
                  <a:schemeClr val="tx1">
                    <a:lumMod val="75000"/>
                    <a:lumOff val="25000"/>
                  </a:schemeClr>
                </a:solidFill>
                <a:latin typeface="微软雅黑" panose="020B0503020204020204" pitchFamily="34" charset="-122"/>
                <a:ea typeface="微软雅黑" panose="020B0503020204020204" pitchFamily="34" charset="-122"/>
                <a:sym typeface="+mn-ea"/>
              </a:rPr>
              <a:t>在Postman主窗口中创建</a:t>
            </a:r>
            <a:r>
              <a:rPr lang="zh-CN" altLang="en-US" sz="1800" dirty="0" smtClean="0">
                <a:solidFill>
                  <a:srgbClr val="0070C0"/>
                </a:solidFill>
                <a:latin typeface="微软雅黑" panose="020B0503020204020204" pitchFamily="34" charset="-122"/>
                <a:ea typeface="微软雅黑" panose="020B0503020204020204" pitchFamily="34" charset="-122"/>
                <a:sym typeface="+mn-ea"/>
              </a:rPr>
              <a:t>博学谷测试环境变量</a:t>
            </a:r>
            <a:r>
              <a:rPr lang="zh-CN" altLang="en-US" sz="1800" dirty="0" smtClean="0">
                <a:solidFill>
                  <a:schemeClr val="tx1">
                    <a:lumMod val="75000"/>
                    <a:lumOff val="25000"/>
                  </a:schemeClr>
                </a:solidFill>
                <a:latin typeface="微软雅黑" panose="020B0503020204020204" pitchFamily="34" charset="-122"/>
                <a:ea typeface="微软雅黑" panose="020B0503020204020204" pitchFamily="34" charset="-122"/>
                <a:sym typeface="+mn-ea"/>
              </a:rPr>
              <a:t>，</a:t>
            </a:r>
            <a:r>
              <a:rPr lang="zh-CN" altLang="en-US" sz="1800" dirty="0" smtClean="0">
                <a:solidFill>
                  <a:srgbClr val="0070C0"/>
                </a:solidFill>
                <a:latin typeface="微软雅黑" panose="020B0503020204020204" pitchFamily="34" charset="-122"/>
                <a:ea typeface="微软雅黑" panose="020B0503020204020204" pitchFamily="34" charset="-122"/>
                <a:sym typeface="+mn-ea"/>
              </a:rPr>
              <a:t>环境变量界面</a:t>
            </a:r>
            <a:r>
              <a:rPr lang="zh-CN" altLang="en-US" sz="1800" dirty="0" smtClean="0">
                <a:solidFill>
                  <a:schemeClr val="tx1">
                    <a:lumMod val="75000"/>
                    <a:lumOff val="25000"/>
                  </a:schemeClr>
                </a:solidFill>
                <a:latin typeface="微软雅黑" panose="020B0503020204020204" pitchFamily="34" charset="-122"/>
                <a:ea typeface="微软雅黑" panose="020B0503020204020204" pitchFamily="34" charset="-122"/>
                <a:sym typeface="+mn-ea"/>
              </a:rPr>
              <a:t>如下图所示。</a:t>
            </a:r>
            <a:endParaRPr lang="en-US" altLang="zh-CN" sz="1800" dirty="0" smtClean="0">
              <a:solidFill>
                <a:schemeClr val="tx1">
                  <a:lumMod val="75000"/>
                  <a:lumOff val="25000"/>
                </a:schemeClr>
              </a:solidFill>
              <a:latin typeface="微软雅黑" panose="020B0503020204020204" pitchFamily="34" charset="-122"/>
              <a:ea typeface="微软雅黑" panose="020B0503020204020204" pitchFamily="34" charset="-122"/>
              <a:sym typeface="+mn-ea"/>
            </a:endParaRPr>
          </a:p>
        </p:txBody>
      </p:sp>
      <p:sp>
        <p:nvSpPr>
          <p:cNvPr id="2" name="Title 1"/>
          <p:cNvSpPr txBox="1"/>
          <p:nvPr/>
        </p:nvSpPr>
        <p:spPr>
          <a:xfrm>
            <a:off x="1143635" y="266700"/>
            <a:ext cx="4518025" cy="506095"/>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sz="2400" b="1" dirty="0">
                <a:solidFill>
                  <a:srgbClr val="595959"/>
                </a:solidFill>
                <a:latin typeface="微软雅黑" panose="020B0503020204020204" pitchFamily="34" charset="-122"/>
                <a:ea typeface="微软雅黑" panose="020B0503020204020204" pitchFamily="34" charset="-122"/>
                <a:cs typeface="+mn-ea"/>
                <a:sym typeface="+mn-lt"/>
              </a:rPr>
              <a:t>4.4.4	Postman生成测试报告</a:t>
            </a:r>
            <a:endParaRPr sz="2400" b="1" dirty="0">
              <a:solidFill>
                <a:srgbClr val="595959"/>
              </a:solidFill>
              <a:latin typeface="微软雅黑" panose="020B0503020204020204" pitchFamily="34" charset="-122"/>
              <a:ea typeface="微软雅黑" panose="020B0503020204020204" pitchFamily="34" charset="-122"/>
              <a:cs typeface="+mn-ea"/>
              <a:sym typeface="+mn-lt"/>
            </a:endParaRPr>
          </a:p>
        </p:txBody>
      </p:sp>
      <p:pic>
        <p:nvPicPr>
          <p:cNvPr id="3" name="图片 2" descr="41"/>
          <p:cNvPicPr>
            <a:picLocks noChangeAspect="1"/>
          </p:cNvPicPr>
          <p:nvPr/>
        </p:nvPicPr>
        <p:blipFill>
          <a:blip r:embed="rId3"/>
          <a:stretch>
            <a:fillRect/>
          </a:stretch>
        </p:blipFill>
        <p:spPr>
          <a:xfrm>
            <a:off x="3096260" y="2349500"/>
            <a:ext cx="7579360" cy="4057650"/>
          </a:xfrm>
          <a:prstGeom prst="rect">
            <a:avLst/>
          </a:prstGeom>
          <a:ln>
            <a:solidFill>
              <a:schemeClr val="bg1">
                <a:lumMod val="65000"/>
              </a:schemeClr>
            </a:solidFill>
          </a:ln>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extBox 35"/>
          <p:cNvSpPr txBox="1">
            <a:spLocks noChangeArrowheads="1"/>
          </p:cNvSpPr>
          <p:nvPr/>
        </p:nvSpPr>
        <p:spPr bwMode="auto">
          <a:xfrm>
            <a:off x="1415206" y="1341794"/>
            <a:ext cx="9576000" cy="3031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7" tIns="60958" rIns="121917" bIns="60958">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a:lnSpc>
                <a:spcPct val="150000"/>
              </a:lnSpc>
              <a:buClrTx/>
              <a:buSzTx/>
              <a:buFontTx/>
            </a:pPr>
            <a:r>
              <a:rPr lang="zh-CN" altLang="en-US" sz="1800" smtClean="0">
                <a:solidFill>
                  <a:srgbClr val="595959"/>
                </a:solidFill>
                <a:latin typeface="微软雅黑" panose="020B0503020204020204" pitchFamily="34" charset="-122"/>
                <a:ea typeface="微软雅黑" panose="020B0503020204020204" pitchFamily="34" charset="-122"/>
              </a:rPr>
              <a:t>需要</a:t>
            </a:r>
            <a:r>
              <a:rPr lang="zh-CN" altLang="en-US" sz="1800" dirty="0" smtClean="0">
                <a:solidFill>
                  <a:srgbClr val="595959"/>
                </a:solidFill>
                <a:latin typeface="微软雅黑" panose="020B0503020204020204" pitchFamily="34" charset="-122"/>
                <a:ea typeface="微软雅黑" panose="020B0503020204020204" pitchFamily="34" charset="-122"/>
              </a:rPr>
              <a:t>特别说明的是，</a:t>
            </a:r>
            <a:r>
              <a:rPr lang="zh-CN" altLang="en-US" sz="1800" dirty="0" smtClean="0">
                <a:solidFill>
                  <a:srgbClr val="0070C0"/>
                </a:solidFill>
                <a:latin typeface="微软雅黑" panose="020B0503020204020204" pitchFamily="34" charset="-122"/>
                <a:ea typeface="微软雅黑" panose="020B0503020204020204" pitchFamily="34" charset="-122"/>
              </a:rPr>
              <a:t>接口文档</a:t>
            </a:r>
            <a:r>
              <a:rPr lang="zh-CN" altLang="en-US" sz="1800" dirty="0" smtClean="0">
                <a:solidFill>
                  <a:srgbClr val="595959"/>
                </a:solidFill>
                <a:latin typeface="微软雅黑" panose="020B0503020204020204" pitchFamily="34" charset="-122"/>
                <a:ea typeface="微软雅黑" panose="020B0503020204020204" pitchFamily="34" charset="-122"/>
              </a:rPr>
              <a:t>也称为</a:t>
            </a:r>
            <a:r>
              <a:rPr lang="zh-CN" altLang="en-US" sz="1800" dirty="0" smtClean="0">
                <a:solidFill>
                  <a:srgbClr val="0070C0"/>
                </a:solidFill>
                <a:latin typeface="微软雅黑" panose="020B0503020204020204" pitchFamily="34" charset="-122"/>
                <a:ea typeface="微软雅黑" panose="020B0503020204020204" pitchFamily="34" charset="-122"/>
              </a:rPr>
              <a:t>API文档</a:t>
            </a:r>
            <a:r>
              <a:rPr lang="zh-CN" altLang="en-US" sz="1800" dirty="0" smtClean="0">
                <a:solidFill>
                  <a:srgbClr val="595959"/>
                </a:solidFill>
                <a:latin typeface="微软雅黑" panose="020B0503020204020204" pitchFamily="34" charset="-122"/>
                <a:ea typeface="微软雅黑" panose="020B0503020204020204" pitchFamily="34" charset="-122"/>
              </a:rPr>
              <a:t>，主要由</a:t>
            </a:r>
            <a:r>
              <a:rPr lang="zh-CN" altLang="en-US" sz="1800" dirty="0" smtClean="0">
                <a:solidFill>
                  <a:srgbClr val="0070C0"/>
                </a:solidFill>
                <a:latin typeface="微软雅黑" panose="020B0503020204020204" pitchFamily="34" charset="-122"/>
                <a:ea typeface="微软雅黑" panose="020B0503020204020204" pitchFamily="34" charset="-122"/>
              </a:rPr>
              <a:t>开发人员编写</a:t>
            </a:r>
            <a:r>
              <a:rPr lang="zh-CN" altLang="en-US" sz="1800" dirty="0" smtClean="0">
                <a:solidFill>
                  <a:srgbClr val="595959"/>
                </a:solidFill>
                <a:latin typeface="微软雅黑" panose="020B0503020204020204" pitchFamily="34" charset="-122"/>
                <a:ea typeface="微软雅黑" panose="020B0503020204020204" pitchFamily="34" charset="-122"/>
              </a:rPr>
              <a:t>，用来</a:t>
            </a:r>
            <a:r>
              <a:rPr lang="zh-CN" altLang="en-US" sz="1800" dirty="0" smtClean="0">
                <a:solidFill>
                  <a:srgbClr val="0070C0"/>
                </a:solidFill>
                <a:latin typeface="微软雅黑" panose="020B0503020204020204" pitchFamily="34" charset="-122"/>
                <a:ea typeface="微软雅黑" panose="020B0503020204020204" pitchFamily="34" charset="-122"/>
              </a:rPr>
              <a:t>描述接口信息</a:t>
            </a:r>
            <a:r>
              <a:rPr lang="zh-CN" altLang="en-US" sz="1800" dirty="0" smtClean="0">
                <a:solidFill>
                  <a:srgbClr val="595959"/>
                </a:solidFill>
                <a:latin typeface="微软雅黑" panose="020B0503020204020204" pitchFamily="34" charset="-122"/>
                <a:ea typeface="微软雅黑" panose="020B0503020204020204" pitchFamily="34" charset="-122"/>
              </a:rPr>
              <a:t>。在没有接口文档的情况下，测试人员也可以通过抓包工具或者</a:t>
            </a:r>
            <a:r>
              <a:rPr lang="zh-CN" altLang="en-US" sz="1800" smtClean="0">
                <a:solidFill>
                  <a:srgbClr val="595959"/>
                </a:solidFill>
                <a:latin typeface="微软雅黑" panose="020B0503020204020204" pitchFamily="34" charset="-122"/>
                <a:ea typeface="微软雅黑" panose="020B0503020204020204" pitchFamily="34" charset="-122"/>
              </a:rPr>
              <a:t>打开浏览器的开发</a:t>
            </a:r>
            <a:r>
              <a:rPr lang="zh-CN" altLang="en-US" sz="1800" dirty="0" smtClean="0">
                <a:solidFill>
                  <a:srgbClr val="595959"/>
                </a:solidFill>
                <a:latin typeface="微软雅黑" panose="020B0503020204020204" pitchFamily="34" charset="-122"/>
                <a:ea typeface="微软雅黑" panose="020B0503020204020204" pitchFamily="34" charset="-122"/>
              </a:rPr>
              <a:t>者工具获取接口的相关</a:t>
            </a:r>
            <a:r>
              <a:rPr lang="zh-CN" altLang="en-US" sz="1800" smtClean="0">
                <a:solidFill>
                  <a:srgbClr val="595959"/>
                </a:solidFill>
                <a:latin typeface="微软雅黑" panose="020B0503020204020204" pitchFamily="34" charset="-122"/>
                <a:ea typeface="微软雅黑" panose="020B0503020204020204" pitchFamily="34" charset="-122"/>
              </a:rPr>
              <a:t>信息。</a:t>
            </a:r>
            <a:endParaRPr lang="en-US" altLang="zh-CN" sz="1800" smtClean="0">
              <a:solidFill>
                <a:srgbClr val="595959"/>
              </a:solidFill>
              <a:latin typeface="微软雅黑" panose="020B0503020204020204" pitchFamily="34" charset="-122"/>
              <a:ea typeface="微软雅黑" panose="020B0503020204020204" pitchFamily="34" charset="-122"/>
            </a:endParaRPr>
          </a:p>
          <a:p>
            <a:pPr algn="just">
              <a:lnSpc>
                <a:spcPct val="150000"/>
              </a:lnSpc>
              <a:buClrTx/>
              <a:buSzTx/>
              <a:buFontTx/>
            </a:pPr>
            <a:endParaRPr lang="en-US" altLang="zh-CN" sz="1800">
              <a:solidFill>
                <a:srgbClr val="595959"/>
              </a:solidFill>
              <a:latin typeface="微软雅黑" panose="020B0503020204020204" pitchFamily="34" charset="-122"/>
              <a:ea typeface="微软雅黑" panose="020B0503020204020204" pitchFamily="34" charset="-122"/>
            </a:endParaRPr>
          </a:p>
          <a:p>
            <a:pPr algn="just">
              <a:lnSpc>
                <a:spcPct val="150000"/>
              </a:lnSpc>
              <a:buClrTx/>
              <a:buSzTx/>
              <a:buFontTx/>
            </a:pPr>
            <a:r>
              <a:rPr lang="zh-CN" altLang="en-US" sz="1800" smtClean="0">
                <a:solidFill>
                  <a:srgbClr val="595959"/>
                </a:solidFill>
                <a:latin typeface="微软雅黑" panose="020B0503020204020204" pitchFamily="34" charset="-122"/>
                <a:ea typeface="微软雅黑" panose="020B0503020204020204" pitchFamily="34" charset="-122"/>
              </a:rPr>
              <a:t>测试</a:t>
            </a:r>
            <a:r>
              <a:rPr lang="zh-CN" altLang="en-US" sz="1800" dirty="0" smtClean="0">
                <a:solidFill>
                  <a:srgbClr val="595959"/>
                </a:solidFill>
                <a:latin typeface="微软雅黑" panose="020B0503020204020204" pitchFamily="34" charset="-122"/>
                <a:ea typeface="微软雅黑" panose="020B0503020204020204" pitchFamily="34" charset="-122"/>
              </a:rPr>
              <a:t>人员需要根据接口文档的描述设计接口测试用例。通常，</a:t>
            </a:r>
            <a:r>
              <a:rPr lang="zh-CN" altLang="en-US" sz="1800" dirty="0" smtClean="0">
                <a:solidFill>
                  <a:srgbClr val="0070C0"/>
                </a:solidFill>
                <a:latin typeface="微软雅黑" panose="020B0503020204020204" pitchFamily="34" charset="-122"/>
                <a:ea typeface="微软雅黑" panose="020B0503020204020204" pitchFamily="34" charset="-122"/>
              </a:rPr>
              <a:t>接口测试用例</a:t>
            </a:r>
            <a:r>
              <a:rPr lang="zh-CN" altLang="en-US" sz="1800" dirty="0" smtClean="0">
                <a:solidFill>
                  <a:srgbClr val="595959"/>
                </a:solidFill>
                <a:latin typeface="微软雅黑" panose="020B0503020204020204" pitchFamily="34" charset="-122"/>
                <a:ea typeface="微软雅黑" panose="020B0503020204020204" pitchFamily="34" charset="-122"/>
              </a:rPr>
              <a:t>包括</a:t>
            </a:r>
            <a:r>
              <a:rPr lang="zh-CN" altLang="en-US" sz="1800" dirty="0" smtClean="0">
                <a:solidFill>
                  <a:srgbClr val="0070C0"/>
                </a:solidFill>
                <a:latin typeface="微软雅黑" panose="020B0503020204020204" pitchFamily="34" charset="-122"/>
                <a:ea typeface="微软雅黑" panose="020B0503020204020204" pitchFamily="34" charset="-122"/>
              </a:rPr>
              <a:t>用例ID</a:t>
            </a:r>
            <a:r>
              <a:rPr lang="zh-CN" altLang="en-US" sz="1800" dirty="0" smtClean="0">
                <a:solidFill>
                  <a:srgbClr val="595959"/>
                </a:solidFill>
                <a:latin typeface="微软雅黑" panose="020B0503020204020204" pitchFamily="34" charset="-122"/>
                <a:ea typeface="微软雅黑" panose="020B0503020204020204" pitchFamily="34" charset="-122"/>
              </a:rPr>
              <a:t>、</a:t>
            </a:r>
            <a:r>
              <a:rPr lang="zh-CN" altLang="en-US" sz="1800" dirty="0" smtClean="0">
                <a:solidFill>
                  <a:srgbClr val="0070C0"/>
                </a:solidFill>
                <a:latin typeface="微软雅黑" panose="020B0503020204020204" pitchFamily="34" charset="-122"/>
                <a:ea typeface="微软雅黑" panose="020B0503020204020204" pitchFamily="34" charset="-122"/>
              </a:rPr>
              <a:t>用例名称</a:t>
            </a:r>
            <a:r>
              <a:rPr lang="zh-CN" altLang="en-US" sz="1800" dirty="0" smtClean="0">
                <a:solidFill>
                  <a:srgbClr val="595959"/>
                </a:solidFill>
                <a:latin typeface="微软雅黑" panose="020B0503020204020204" pitchFamily="34" charset="-122"/>
                <a:ea typeface="微软雅黑" panose="020B0503020204020204" pitchFamily="34" charset="-122"/>
              </a:rPr>
              <a:t>、</a:t>
            </a:r>
            <a:r>
              <a:rPr lang="zh-CN" altLang="en-US" sz="1800" dirty="0" smtClean="0">
                <a:solidFill>
                  <a:srgbClr val="0070C0"/>
                </a:solidFill>
                <a:latin typeface="微软雅黑" panose="020B0503020204020204" pitchFamily="34" charset="-122"/>
                <a:ea typeface="微软雅黑" panose="020B0503020204020204" pitchFamily="34" charset="-122"/>
              </a:rPr>
              <a:t>接口名称</a:t>
            </a:r>
            <a:r>
              <a:rPr lang="zh-CN" altLang="en-US" sz="1800" dirty="0" smtClean="0">
                <a:solidFill>
                  <a:srgbClr val="595959"/>
                </a:solidFill>
                <a:latin typeface="微软雅黑" panose="020B0503020204020204" pitchFamily="34" charset="-122"/>
                <a:ea typeface="微软雅黑" panose="020B0503020204020204" pitchFamily="34" charset="-122"/>
              </a:rPr>
              <a:t>、</a:t>
            </a:r>
            <a:r>
              <a:rPr lang="zh-CN" altLang="en-US" sz="1800" dirty="0" smtClean="0">
                <a:solidFill>
                  <a:srgbClr val="0070C0"/>
                </a:solidFill>
                <a:latin typeface="微软雅黑" panose="020B0503020204020204" pitchFamily="34" charset="-122"/>
                <a:ea typeface="微软雅黑" panose="020B0503020204020204" pitchFamily="34" charset="-122"/>
              </a:rPr>
              <a:t>前置条件</a:t>
            </a:r>
            <a:r>
              <a:rPr lang="zh-CN" altLang="en-US" sz="1800" dirty="0" smtClean="0">
                <a:solidFill>
                  <a:srgbClr val="595959"/>
                </a:solidFill>
                <a:latin typeface="微软雅黑" panose="020B0503020204020204" pitchFamily="34" charset="-122"/>
                <a:ea typeface="微软雅黑" panose="020B0503020204020204" pitchFamily="34" charset="-122"/>
              </a:rPr>
              <a:t>、</a:t>
            </a:r>
            <a:r>
              <a:rPr lang="zh-CN" altLang="en-US" sz="1800" dirty="0" smtClean="0">
                <a:solidFill>
                  <a:srgbClr val="0070C0"/>
                </a:solidFill>
                <a:latin typeface="微软雅黑" panose="020B0503020204020204" pitchFamily="34" charset="-122"/>
                <a:ea typeface="微软雅黑" panose="020B0503020204020204" pitchFamily="34" charset="-122"/>
              </a:rPr>
              <a:t>请求地址(URL)</a:t>
            </a:r>
            <a:r>
              <a:rPr lang="zh-CN" altLang="en-US" sz="1800" dirty="0" smtClean="0">
                <a:solidFill>
                  <a:srgbClr val="595959"/>
                </a:solidFill>
                <a:latin typeface="微软雅黑" panose="020B0503020204020204" pitchFamily="34" charset="-122"/>
                <a:ea typeface="微软雅黑" panose="020B0503020204020204" pitchFamily="34" charset="-122"/>
              </a:rPr>
              <a:t>、</a:t>
            </a:r>
            <a:r>
              <a:rPr lang="zh-CN" altLang="en-US" sz="1800" dirty="0" smtClean="0">
                <a:solidFill>
                  <a:srgbClr val="0070C0"/>
                </a:solidFill>
                <a:latin typeface="微软雅黑" panose="020B0503020204020204" pitchFamily="34" charset="-122"/>
                <a:ea typeface="微软雅黑" panose="020B0503020204020204" pitchFamily="34" charset="-122"/>
              </a:rPr>
              <a:t>请求方法</a:t>
            </a:r>
            <a:r>
              <a:rPr lang="zh-CN" altLang="en-US" sz="1800" dirty="0" smtClean="0">
                <a:solidFill>
                  <a:srgbClr val="595959"/>
                </a:solidFill>
                <a:latin typeface="微软雅黑" panose="020B0503020204020204" pitchFamily="34" charset="-122"/>
                <a:ea typeface="微软雅黑" panose="020B0503020204020204" pitchFamily="34" charset="-122"/>
              </a:rPr>
              <a:t>、</a:t>
            </a:r>
            <a:r>
              <a:rPr lang="zh-CN" altLang="en-US" sz="1800" dirty="0" smtClean="0">
                <a:solidFill>
                  <a:srgbClr val="0070C0"/>
                </a:solidFill>
                <a:latin typeface="微软雅黑" panose="020B0503020204020204" pitchFamily="34" charset="-122"/>
                <a:ea typeface="微软雅黑" panose="020B0503020204020204" pitchFamily="34" charset="-122"/>
              </a:rPr>
              <a:t>请求头</a:t>
            </a:r>
            <a:r>
              <a:rPr lang="zh-CN" altLang="en-US" sz="1800" dirty="0" smtClean="0">
                <a:solidFill>
                  <a:srgbClr val="595959"/>
                </a:solidFill>
                <a:latin typeface="微软雅黑" panose="020B0503020204020204" pitchFamily="34" charset="-122"/>
                <a:ea typeface="微软雅黑" panose="020B0503020204020204" pitchFamily="34" charset="-122"/>
              </a:rPr>
              <a:t>、</a:t>
            </a:r>
            <a:r>
              <a:rPr lang="zh-CN" altLang="en-US" sz="1800" dirty="0" smtClean="0">
                <a:solidFill>
                  <a:srgbClr val="0070C0"/>
                </a:solidFill>
                <a:latin typeface="微软雅黑" panose="020B0503020204020204" pitchFamily="34" charset="-122"/>
                <a:ea typeface="微软雅黑" panose="020B0503020204020204" pitchFamily="34" charset="-122"/>
              </a:rPr>
              <a:t>请求参数</a:t>
            </a:r>
            <a:r>
              <a:rPr lang="zh-CN" altLang="en-US" sz="1800" dirty="0" smtClean="0">
                <a:solidFill>
                  <a:srgbClr val="595959"/>
                </a:solidFill>
                <a:latin typeface="微软雅黑" panose="020B0503020204020204" pitchFamily="34" charset="-122"/>
                <a:ea typeface="微软雅黑" panose="020B0503020204020204" pitchFamily="34" charset="-122"/>
              </a:rPr>
              <a:t>、</a:t>
            </a:r>
            <a:r>
              <a:rPr lang="zh-CN" altLang="en-US" sz="1800" dirty="0" smtClean="0">
                <a:solidFill>
                  <a:srgbClr val="0070C0"/>
                </a:solidFill>
                <a:latin typeface="微软雅黑" panose="020B0503020204020204" pitchFamily="34" charset="-122"/>
                <a:ea typeface="微软雅黑" panose="020B0503020204020204" pitchFamily="34" charset="-122"/>
              </a:rPr>
              <a:t>预期结果和实际结果</a:t>
            </a:r>
            <a:r>
              <a:rPr lang="zh-CN" altLang="en-US" sz="1800" dirty="0" smtClean="0">
                <a:solidFill>
                  <a:srgbClr val="595959"/>
                </a:solidFill>
                <a:latin typeface="微软雅黑" panose="020B0503020204020204" pitchFamily="34" charset="-122"/>
                <a:ea typeface="微软雅黑" panose="020B0503020204020204" pitchFamily="34" charset="-122"/>
              </a:rPr>
              <a:t>等。</a:t>
            </a:r>
            <a:endParaRPr lang="zh-CN" altLang="en-US" sz="1800" dirty="0" smtClean="0">
              <a:solidFill>
                <a:srgbClr val="595959"/>
              </a:solidFill>
              <a:latin typeface="微软雅黑" panose="020B0503020204020204" pitchFamily="34" charset="-122"/>
              <a:ea typeface="微软雅黑" panose="020B0503020204020204" pitchFamily="34" charset="-122"/>
            </a:endParaRPr>
          </a:p>
        </p:txBody>
      </p:sp>
      <p:sp>
        <p:nvSpPr>
          <p:cNvPr id="2" name="Title 1"/>
          <p:cNvSpPr txBox="1"/>
          <p:nvPr/>
        </p:nvSpPr>
        <p:spPr>
          <a:xfrm>
            <a:off x="1143691" y="266995"/>
            <a:ext cx="3895536"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4.1</a:t>
            </a:r>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 </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接口测试简介</a:t>
            </a:r>
            <a:endParaRPr lang="zh-CN" altLang="en-US"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圆角矩形 8"/>
          <p:cNvSpPr/>
          <p:nvPr/>
        </p:nvSpPr>
        <p:spPr>
          <a:xfrm>
            <a:off x="961390" y="908840"/>
            <a:ext cx="1747943" cy="773218"/>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endParaRPr lang="zh-CN" altLang="en-US">
              <a:solidFill>
                <a:schemeClr val="bg1"/>
              </a:solidFill>
              <a:sym typeface="+mn-ea"/>
            </a:endParaRPr>
          </a:p>
        </p:txBody>
      </p:sp>
      <p:sp>
        <p:nvSpPr>
          <p:cNvPr id="11" name="文本框 10"/>
          <p:cNvSpPr txBox="1"/>
          <p:nvPr/>
        </p:nvSpPr>
        <p:spPr>
          <a:xfrm flipH="1">
            <a:off x="1050502" y="1044579"/>
            <a:ext cx="1624965" cy="521970"/>
          </a:xfrm>
          <a:prstGeom prst="rect">
            <a:avLst/>
          </a:prstGeom>
          <a:noFill/>
          <a:ln w="9525">
            <a:noFill/>
            <a:miter/>
          </a:ln>
          <a:effectLst>
            <a:outerShdw sx="999" sy="999" algn="ctr" rotWithShape="0">
              <a:srgbClr val="000000"/>
            </a:outerShdw>
          </a:effectLst>
        </p:spPr>
        <p:txBody>
          <a:bodyPr wrap="square" anchor="t">
            <a:spAutoFit/>
          </a:bodyPr>
          <a:lstStyle/>
          <a:p>
            <a:pPr lvl="0" algn="ctr"/>
            <a:r>
              <a:rPr lang="en-US" altLang="zh-CN" sz="2800" dirty="0">
                <a:solidFill>
                  <a:schemeClr val="bg1"/>
                </a:solidFill>
                <a:latin typeface="Impact" panose="020B0806030902050204" charset="0"/>
                <a:ea typeface="微软雅黑" panose="020B0503020204020204" pitchFamily="34" charset="-122"/>
                <a:sym typeface="Arial" panose="020B0604020202020204" pitchFamily="34" charset="0"/>
              </a:rPr>
              <a:t>STEP  02</a:t>
            </a:r>
            <a:endParaRPr lang="en-US" altLang="zh-CN" sz="2800" dirty="0">
              <a:solidFill>
                <a:schemeClr val="bg1"/>
              </a:solidFill>
              <a:latin typeface="Impact" panose="020B0806030902050204" charset="0"/>
              <a:ea typeface="微软雅黑" panose="020B0503020204020204" pitchFamily="34" charset="-122"/>
              <a:sym typeface="Arial" panose="020B0604020202020204" pitchFamily="34" charset="0"/>
            </a:endParaRPr>
          </a:p>
        </p:txBody>
      </p:sp>
      <p:sp>
        <p:nvSpPr>
          <p:cNvPr id="10" name="1"/>
          <p:cNvSpPr txBox="1"/>
          <p:nvPr>
            <p:custDataLst>
              <p:tags r:id="rId1"/>
            </p:custDataLst>
          </p:nvPr>
        </p:nvSpPr>
        <p:spPr>
          <a:xfrm>
            <a:off x="2916980" y="815914"/>
            <a:ext cx="7937288" cy="968375"/>
          </a:xfrm>
          <a:prstGeom prst="rect">
            <a:avLst/>
          </a:prstGeom>
          <a:noFill/>
          <a:ln>
            <a:noFill/>
          </a:ln>
        </p:spPr>
        <p:txBody>
          <a:bodyPr wrap="square" rtlCol="0">
            <a:spAutoFit/>
          </a:bodyPr>
          <a:lstStyle/>
          <a:p>
            <a:pPr marL="0" marR="0" lvl="0" indent="0" defTabSz="457200" eaLnBrk="1" fontAlgn="auto" latinLnBrk="0" hangingPunct="1">
              <a:lnSpc>
                <a:spcPct val="150000"/>
              </a:lnSpc>
              <a:spcBef>
                <a:spcPts val="0"/>
              </a:spcBef>
              <a:spcAft>
                <a:spcPts val="0"/>
              </a:spcAft>
              <a:buClrTx/>
              <a:buSzTx/>
              <a:buFontTx/>
              <a:buNone/>
              <a:defRPr/>
            </a:pPr>
            <a:r>
              <a:rPr kumimoji="0" sz="2000" b="1"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cs typeface="+mn-ea"/>
                <a:sym typeface="+mn-lt"/>
              </a:rPr>
              <a:t>创建集合</a:t>
            </a:r>
            <a:endParaRPr kumimoji="0" sz="2000" b="1"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cs typeface="+mn-ea"/>
              <a:sym typeface="+mn-lt"/>
            </a:endParaRPr>
          </a:p>
          <a:p>
            <a:pPr defTabSz="457200">
              <a:lnSpc>
                <a:spcPct val="150000"/>
              </a:lnSpc>
              <a:defRPr/>
            </a:pPr>
            <a:r>
              <a:rPr lang="zh-CN" altLang="en-US" sz="1800" dirty="0" smtClean="0">
                <a:solidFill>
                  <a:schemeClr val="tx1">
                    <a:lumMod val="75000"/>
                    <a:lumOff val="25000"/>
                  </a:schemeClr>
                </a:solidFill>
                <a:latin typeface="微软雅黑" panose="020B0503020204020204" pitchFamily="34" charset="-122"/>
                <a:ea typeface="微软雅黑" panose="020B0503020204020204" pitchFamily="34" charset="-122"/>
                <a:sym typeface="+mn-ea"/>
              </a:rPr>
              <a:t>访问</a:t>
            </a:r>
            <a:r>
              <a:rPr lang="zh-CN" altLang="en-US" sz="1800" dirty="0" smtClean="0">
                <a:solidFill>
                  <a:srgbClr val="0070C0"/>
                </a:solidFill>
                <a:latin typeface="微软雅黑" panose="020B0503020204020204" pitchFamily="34" charset="-122"/>
                <a:ea typeface="微软雅黑" panose="020B0503020204020204" pitchFamily="34" charset="-122"/>
                <a:sym typeface="+mn-ea"/>
              </a:rPr>
              <a:t>博学谷首页的请求信息</a:t>
            </a:r>
            <a:r>
              <a:rPr lang="zh-CN" altLang="en-US" sz="1800" dirty="0" smtClean="0">
                <a:solidFill>
                  <a:schemeClr val="tx1">
                    <a:lumMod val="75000"/>
                    <a:lumOff val="25000"/>
                  </a:schemeClr>
                </a:solidFill>
                <a:latin typeface="微软雅黑" panose="020B0503020204020204" pitchFamily="34" charset="-122"/>
                <a:ea typeface="微软雅黑" panose="020B0503020204020204" pitchFamily="34" charset="-122"/>
                <a:sym typeface="+mn-ea"/>
              </a:rPr>
              <a:t>如下图所示。</a:t>
            </a:r>
            <a:endParaRPr lang="en-US" altLang="zh-CN" sz="1800" dirty="0" smtClean="0">
              <a:solidFill>
                <a:schemeClr val="tx1">
                  <a:lumMod val="75000"/>
                  <a:lumOff val="25000"/>
                </a:schemeClr>
              </a:solidFill>
              <a:latin typeface="微软雅黑" panose="020B0503020204020204" pitchFamily="34" charset="-122"/>
              <a:ea typeface="微软雅黑" panose="020B0503020204020204" pitchFamily="34" charset="-122"/>
              <a:sym typeface="+mn-ea"/>
            </a:endParaRPr>
          </a:p>
        </p:txBody>
      </p:sp>
      <p:sp>
        <p:nvSpPr>
          <p:cNvPr id="3" name="Title 1"/>
          <p:cNvSpPr txBox="1"/>
          <p:nvPr/>
        </p:nvSpPr>
        <p:spPr>
          <a:xfrm>
            <a:off x="1143635" y="266700"/>
            <a:ext cx="4518025" cy="506095"/>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sz="2400" b="1" dirty="0">
                <a:solidFill>
                  <a:srgbClr val="595959"/>
                </a:solidFill>
                <a:latin typeface="微软雅黑" panose="020B0503020204020204" pitchFamily="34" charset="-122"/>
                <a:ea typeface="微软雅黑" panose="020B0503020204020204" pitchFamily="34" charset="-122"/>
                <a:cs typeface="+mn-ea"/>
                <a:sym typeface="+mn-lt"/>
              </a:rPr>
              <a:t>4.4.4	Postman生成测试报告</a:t>
            </a:r>
            <a:endParaRPr sz="2400" b="1" dirty="0">
              <a:solidFill>
                <a:srgbClr val="595959"/>
              </a:solidFill>
              <a:latin typeface="微软雅黑" panose="020B0503020204020204" pitchFamily="34" charset="-122"/>
              <a:ea typeface="微软雅黑" panose="020B0503020204020204" pitchFamily="34" charset="-122"/>
              <a:cs typeface="+mn-ea"/>
              <a:sym typeface="+mn-lt"/>
            </a:endParaRPr>
          </a:p>
        </p:txBody>
      </p:sp>
      <p:pic>
        <p:nvPicPr>
          <p:cNvPr id="4" name="图片 3" descr="42"/>
          <p:cNvPicPr>
            <a:picLocks noChangeAspect="1"/>
          </p:cNvPicPr>
          <p:nvPr/>
        </p:nvPicPr>
        <p:blipFill>
          <a:blip r:embed="rId2"/>
          <a:stretch>
            <a:fillRect/>
          </a:stretch>
        </p:blipFill>
        <p:spPr>
          <a:xfrm>
            <a:off x="1343025" y="1990090"/>
            <a:ext cx="9838690" cy="4288790"/>
          </a:xfrm>
          <a:prstGeom prst="rect">
            <a:avLst/>
          </a:prstGeom>
          <a:ln>
            <a:solidFill>
              <a:schemeClr val="bg1">
                <a:lumMod val="65000"/>
              </a:schemeClr>
            </a:solidFill>
          </a:ln>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圆角矩形 8"/>
          <p:cNvSpPr/>
          <p:nvPr/>
        </p:nvSpPr>
        <p:spPr>
          <a:xfrm>
            <a:off x="961390" y="908840"/>
            <a:ext cx="1747943" cy="773218"/>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endParaRPr lang="zh-CN" altLang="en-US">
              <a:solidFill>
                <a:schemeClr val="bg1"/>
              </a:solidFill>
              <a:sym typeface="+mn-ea"/>
            </a:endParaRPr>
          </a:p>
        </p:txBody>
      </p:sp>
      <p:sp>
        <p:nvSpPr>
          <p:cNvPr id="11" name="文本框 10"/>
          <p:cNvSpPr txBox="1"/>
          <p:nvPr/>
        </p:nvSpPr>
        <p:spPr>
          <a:xfrm flipH="1">
            <a:off x="1050502" y="1044579"/>
            <a:ext cx="1624965" cy="521970"/>
          </a:xfrm>
          <a:prstGeom prst="rect">
            <a:avLst/>
          </a:prstGeom>
          <a:noFill/>
          <a:ln w="9525">
            <a:noFill/>
            <a:miter/>
          </a:ln>
          <a:effectLst>
            <a:outerShdw sx="999" sy="999" algn="ctr" rotWithShape="0">
              <a:srgbClr val="000000"/>
            </a:outerShdw>
          </a:effectLst>
        </p:spPr>
        <p:txBody>
          <a:bodyPr wrap="square" anchor="t">
            <a:spAutoFit/>
          </a:bodyPr>
          <a:lstStyle/>
          <a:p>
            <a:pPr lvl="0" algn="ctr"/>
            <a:r>
              <a:rPr lang="en-US" altLang="zh-CN" sz="2800" dirty="0">
                <a:solidFill>
                  <a:schemeClr val="bg1"/>
                </a:solidFill>
                <a:latin typeface="Impact" panose="020B0806030902050204" charset="0"/>
                <a:ea typeface="微软雅黑" panose="020B0503020204020204" pitchFamily="34" charset="-122"/>
                <a:sym typeface="Arial" panose="020B0604020202020204" pitchFamily="34" charset="0"/>
              </a:rPr>
              <a:t>STEP  02</a:t>
            </a:r>
            <a:endParaRPr lang="en-US" altLang="zh-CN" sz="2800" dirty="0">
              <a:solidFill>
                <a:schemeClr val="bg1"/>
              </a:solidFill>
              <a:latin typeface="Impact" panose="020B0806030902050204" charset="0"/>
              <a:ea typeface="微软雅黑" panose="020B0503020204020204" pitchFamily="34" charset="-122"/>
              <a:sym typeface="Arial" panose="020B0604020202020204" pitchFamily="34" charset="0"/>
            </a:endParaRPr>
          </a:p>
        </p:txBody>
      </p:sp>
      <p:sp>
        <p:nvSpPr>
          <p:cNvPr id="10" name="1"/>
          <p:cNvSpPr txBox="1"/>
          <p:nvPr>
            <p:custDataLst>
              <p:tags r:id="rId1"/>
            </p:custDataLst>
          </p:nvPr>
        </p:nvSpPr>
        <p:spPr>
          <a:xfrm>
            <a:off x="2917190" y="815975"/>
            <a:ext cx="8575040" cy="1383665"/>
          </a:xfrm>
          <a:prstGeom prst="rect">
            <a:avLst/>
          </a:prstGeom>
          <a:noFill/>
          <a:ln>
            <a:noFill/>
          </a:ln>
        </p:spPr>
        <p:txBody>
          <a:bodyPr wrap="square" rtlCol="0">
            <a:spAutoFit/>
          </a:bodyPr>
          <a:lstStyle/>
          <a:p>
            <a:pPr marL="0" marR="0" lvl="0" indent="0" defTabSz="457200" eaLnBrk="1" fontAlgn="auto" latinLnBrk="0" hangingPunct="1">
              <a:lnSpc>
                <a:spcPct val="150000"/>
              </a:lnSpc>
              <a:spcBef>
                <a:spcPts val="0"/>
              </a:spcBef>
              <a:spcAft>
                <a:spcPts val="0"/>
              </a:spcAft>
              <a:buClrTx/>
              <a:buSzTx/>
              <a:buFontTx/>
              <a:buNone/>
              <a:defRPr/>
            </a:pPr>
            <a:r>
              <a:rPr kumimoji="0" sz="2000" b="1"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cs typeface="+mn-ea"/>
                <a:sym typeface="+mn-lt"/>
              </a:rPr>
              <a:t>创建集合</a:t>
            </a:r>
            <a:endParaRPr kumimoji="0" sz="2000" b="1"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cs typeface="+mn-ea"/>
              <a:sym typeface="+mn-lt"/>
            </a:endParaRPr>
          </a:p>
          <a:p>
            <a:pPr defTabSz="457200">
              <a:lnSpc>
                <a:spcPct val="150000"/>
              </a:lnSpc>
              <a:defRPr/>
            </a:pPr>
            <a:r>
              <a:rPr lang="zh-CN" altLang="en-US" sz="1800" dirty="0" smtClean="0">
                <a:solidFill>
                  <a:schemeClr val="tx1">
                    <a:lumMod val="75000"/>
                    <a:lumOff val="25000"/>
                  </a:schemeClr>
                </a:solidFill>
                <a:latin typeface="微软雅黑" panose="020B0503020204020204" pitchFamily="34" charset="-122"/>
                <a:ea typeface="微软雅黑" panose="020B0503020204020204" pitchFamily="34" charset="-122"/>
                <a:sym typeface="+mn-ea"/>
              </a:rPr>
              <a:t>当发送请求后，在Postman主窗口的下方可以查看</a:t>
            </a:r>
            <a:r>
              <a:rPr lang="zh-CN" altLang="en-US" sz="1800" dirty="0" smtClean="0">
                <a:solidFill>
                  <a:srgbClr val="0070C0"/>
                </a:solidFill>
                <a:latin typeface="微软雅黑" panose="020B0503020204020204" pitchFamily="34" charset="-122"/>
                <a:ea typeface="微软雅黑" panose="020B0503020204020204" pitchFamily="34" charset="-122"/>
                <a:sym typeface="+mn-ea"/>
              </a:rPr>
              <a:t>访问博学谷首页的响应结果</a:t>
            </a:r>
            <a:r>
              <a:rPr lang="zh-CN" altLang="en-US" sz="1800" dirty="0" smtClean="0">
                <a:solidFill>
                  <a:schemeClr val="tx1">
                    <a:lumMod val="75000"/>
                    <a:lumOff val="25000"/>
                  </a:schemeClr>
                </a:solidFill>
                <a:latin typeface="微软雅黑" panose="020B0503020204020204" pitchFamily="34" charset="-122"/>
                <a:ea typeface="微软雅黑" panose="020B0503020204020204" pitchFamily="34" charset="-122"/>
                <a:sym typeface="+mn-ea"/>
              </a:rPr>
              <a:t>，如下图所示。</a:t>
            </a:r>
            <a:endParaRPr lang="en-US" altLang="zh-CN" sz="1800" dirty="0" smtClean="0">
              <a:solidFill>
                <a:schemeClr val="tx1">
                  <a:lumMod val="75000"/>
                  <a:lumOff val="25000"/>
                </a:schemeClr>
              </a:solidFill>
              <a:latin typeface="微软雅黑" panose="020B0503020204020204" pitchFamily="34" charset="-122"/>
              <a:ea typeface="微软雅黑" panose="020B0503020204020204" pitchFamily="34" charset="-122"/>
              <a:sym typeface="+mn-ea"/>
            </a:endParaRPr>
          </a:p>
        </p:txBody>
      </p:sp>
      <p:sp>
        <p:nvSpPr>
          <p:cNvPr id="3" name="Title 1"/>
          <p:cNvSpPr txBox="1"/>
          <p:nvPr/>
        </p:nvSpPr>
        <p:spPr>
          <a:xfrm>
            <a:off x="1143635" y="266700"/>
            <a:ext cx="4518025" cy="506095"/>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sz="2400" b="1" dirty="0">
                <a:solidFill>
                  <a:srgbClr val="595959"/>
                </a:solidFill>
                <a:latin typeface="微软雅黑" panose="020B0503020204020204" pitchFamily="34" charset="-122"/>
                <a:ea typeface="微软雅黑" panose="020B0503020204020204" pitchFamily="34" charset="-122"/>
                <a:cs typeface="+mn-ea"/>
                <a:sym typeface="+mn-lt"/>
              </a:rPr>
              <a:t>4.4.4	Postman生成测试报告</a:t>
            </a:r>
            <a:endParaRPr sz="2400" b="1" dirty="0">
              <a:solidFill>
                <a:srgbClr val="595959"/>
              </a:solidFill>
              <a:latin typeface="微软雅黑" panose="020B0503020204020204" pitchFamily="34" charset="-122"/>
              <a:ea typeface="微软雅黑" panose="020B0503020204020204" pitchFamily="34" charset="-122"/>
              <a:cs typeface="+mn-ea"/>
              <a:sym typeface="+mn-lt"/>
            </a:endParaRPr>
          </a:p>
        </p:txBody>
      </p:sp>
      <p:pic>
        <p:nvPicPr>
          <p:cNvPr id="2" name="图片 1" descr="43"/>
          <p:cNvPicPr>
            <a:picLocks noChangeAspect="1"/>
          </p:cNvPicPr>
          <p:nvPr/>
        </p:nvPicPr>
        <p:blipFill>
          <a:blip r:embed="rId2"/>
          <a:stretch>
            <a:fillRect/>
          </a:stretch>
        </p:blipFill>
        <p:spPr>
          <a:xfrm>
            <a:off x="4150995" y="2061845"/>
            <a:ext cx="6356350" cy="4646295"/>
          </a:xfrm>
          <a:prstGeom prst="rect">
            <a:avLst/>
          </a:prstGeom>
          <a:ln>
            <a:solidFill>
              <a:schemeClr val="bg1">
                <a:lumMod val="65000"/>
              </a:schemeClr>
            </a:solidFill>
          </a:ln>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圆角矩形 8"/>
          <p:cNvSpPr/>
          <p:nvPr/>
        </p:nvSpPr>
        <p:spPr>
          <a:xfrm>
            <a:off x="961390" y="908840"/>
            <a:ext cx="1747943" cy="773218"/>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endParaRPr lang="zh-CN" altLang="en-US">
              <a:solidFill>
                <a:schemeClr val="bg1"/>
              </a:solidFill>
              <a:sym typeface="+mn-ea"/>
            </a:endParaRPr>
          </a:p>
        </p:txBody>
      </p:sp>
      <p:sp>
        <p:nvSpPr>
          <p:cNvPr id="11" name="文本框 10"/>
          <p:cNvSpPr txBox="1"/>
          <p:nvPr/>
        </p:nvSpPr>
        <p:spPr>
          <a:xfrm flipH="1">
            <a:off x="1050502" y="1044579"/>
            <a:ext cx="1624965" cy="521970"/>
          </a:xfrm>
          <a:prstGeom prst="rect">
            <a:avLst/>
          </a:prstGeom>
          <a:noFill/>
          <a:ln w="9525">
            <a:noFill/>
            <a:miter/>
          </a:ln>
          <a:effectLst>
            <a:outerShdw sx="999" sy="999" algn="ctr" rotWithShape="0">
              <a:srgbClr val="000000"/>
            </a:outerShdw>
          </a:effectLst>
        </p:spPr>
        <p:txBody>
          <a:bodyPr wrap="square" anchor="t">
            <a:spAutoFit/>
          </a:bodyPr>
          <a:lstStyle/>
          <a:p>
            <a:pPr lvl="0" algn="ctr"/>
            <a:r>
              <a:rPr lang="en-US" altLang="zh-CN" sz="2800" dirty="0">
                <a:solidFill>
                  <a:schemeClr val="bg1"/>
                </a:solidFill>
                <a:latin typeface="Impact" panose="020B0806030902050204" charset="0"/>
                <a:ea typeface="微软雅黑" panose="020B0503020204020204" pitchFamily="34" charset="-122"/>
                <a:sym typeface="Arial" panose="020B0604020202020204" pitchFamily="34" charset="0"/>
              </a:rPr>
              <a:t>STEP  03</a:t>
            </a:r>
            <a:endParaRPr lang="en-US" altLang="zh-CN" sz="2800" dirty="0">
              <a:solidFill>
                <a:schemeClr val="bg1"/>
              </a:solidFill>
              <a:latin typeface="Impact" panose="020B0806030902050204" charset="0"/>
              <a:ea typeface="微软雅黑" panose="020B0503020204020204" pitchFamily="34" charset="-122"/>
              <a:sym typeface="Arial" panose="020B0604020202020204" pitchFamily="34" charset="0"/>
            </a:endParaRPr>
          </a:p>
        </p:txBody>
      </p:sp>
      <p:sp>
        <p:nvSpPr>
          <p:cNvPr id="10" name="1"/>
          <p:cNvSpPr txBox="1"/>
          <p:nvPr>
            <p:custDataLst>
              <p:tags r:id="rId1"/>
            </p:custDataLst>
          </p:nvPr>
        </p:nvSpPr>
        <p:spPr>
          <a:xfrm>
            <a:off x="2917190" y="815975"/>
            <a:ext cx="8575040" cy="968375"/>
          </a:xfrm>
          <a:prstGeom prst="rect">
            <a:avLst/>
          </a:prstGeom>
          <a:noFill/>
          <a:ln>
            <a:noFill/>
          </a:ln>
        </p:spPr>
        <p:txBody>
          <a:bodyPr wrap="square" rtlCol="0">
            <a:spAutoFit/>
          </a:bodyPr>
          <a:lstStyle/>
          <a:p>
            <a:pPr marL="0" marR="0" lvl="0" indent="0" defTabSz="457200" eaLnBrk="1" fontAlgn="auto" latinLnBrk="0" hangingPunct="1">
              <a:lnSpc>
                <a:spcPct val="150000"/>
              </a:lnSpc>
              <a:spcBef>
                <a:spcPts val="0"/>
              </a:spcBef>
              <a:spcAft>
                <a:spcPts val="0"/>
              </a:spcAft>
              <a:buClrTx/>
              <a:buSzTx/>
              <a:buFontTx/>
              <a:buNone/>
              <a:defRPr/>
            </a:pPr>
            <a:r>
              <a:rPr kumimoji="0" sz="2000" b="1"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cs typeface="+mn-ea"/>
                <a:sym typeface="+mn-lt"/>
              </a:rPr>
              <a:t>导出环境变量</a:t>
            </a:r>
            <a:endParaRPr kumimoji="0" sz="2000" b="1"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cs typeface="+mn-ea"/>
              <a:sym typeface="+mn-lt"/>
            </a:endParaRPr>
          </a:p>
          <a:p>
            <a:pPr defTabSz="457200">
              <a:lnSpc>
                <a:spcPct val="150000"/>
              </a:lnSpc>
              <a:defRPr/>
            </a:pPr>
            <a:r>
              <a:rPr lang="zh-CN" altLang="en-US" sz="1800" dirty="0" smtClean="0">
                <a:solidFill>
                  <a:schemeClr val="tx1">
                    <a:lumMod val="75000"/>
                    <a:lumOff val="25000"/>
                  </a:schemeClr>
                </a:solidFill>
                <a:latin typeface="微软雅黑" panose="020B0503020204020204" pitchFamily="34" charset="-122"/>
                <a:ea typeface="微软雅黑" panose="020B0503020204020204" pitchFamily="34" charset="-122"/>
                <a:sym typeface="+mn-ea"/>
              </a:rPr>
              <a:t>单击环境变量界面右上角的“</a:t>
            </a:r>
            <a:r>
              <a:rPr lang="en-US" altLang="zh-CN" sz="1800" dirty="0" smtClean="0">
                <a:solidFill>
                  <a:schemeClr val="tx1">
                    <a:lumMod val="75000"/>
                    <a:lumOff val="25000"/>
                  </a:schemeClr>
                </a:solidFill>
                <a:latin typeface="微软雅黑" panose="020B0503020204020204" pitchFamily="34" charset="-122"/>
                <a:ea typeface="微软雅黑" panose="020B0503020204020204" pitchFamily="34" charset="-122"/>
                <a:sym typeface="+mn-ea"/>
              </a:rPr>
              <a:t>    </a:t>
            </a:r>
            <a:r>
              <a:rPr lang="zh-CN" altLang="en-US" sz="1800" dirty="0" smtClean="0">
                <a:solidFill>
                  <a:schemeClr val="tx1">
                    <a:lumMod val="75000"/>
                    <a:lumOff val="25000"/>
                  </a:schemeClr>
                </a:solidFill>
                <a:latin typeface="微软雅黑" panose="020B0503020204020204" pitchFamily="34" charset="-122"/>
                <a:ea typeface="微软雅黑" panose="020B0503020204020204" pitchFamily="34" charset="-122"/>
                <a:sym typeface="+mn-ea"/>
              </a:rPr>
              <a:t>”图标，弹出一个</a:t>
            </a:r>
            <a:r>
              <a:rPr lang="zh-CN" altLang="en-US" sz="1800" dirty="0" smtClean="0">
                <a:solidFill>
                  <a:srgbClr val="0070C0"/>
                </a:solidFill>
                <a:latin typeface="微软雅黑" panose="020B0503020204020204" pitchFamily="34" charset="-122"/>
                <a:ea typeface="微软雅黑" panose="020B0503020204020204" pitchFamily="34" charset="-122"/>
                <a:sym typeface="+mn-ea"/>
              </a:rPr>
              <a:t>下拉列表</a:t>
            </a:r>
            <a:r>
              <a:rPr lang="zh-CN" altLang="en-US" sz="1800" dirty="0" smtClean="0">
                <a:solidFill>
                  <a:schemeClr val="tx1">
                    <a:lumMod val="75000"/>
                    <a:lumOff val="25000"/>
                  </a:schemeClr>
                </a:solidFill>
                <a:latin typeface="微软雅黑" panose="020B0503020204020204" pitchFamily="34" charset="-122"/>
                <a:ea typeface="微软雅黑" panose="020B0503020204020204" pitchFamily="34" charset="-122"/>
                <a:sym typeface="+mn-ea"/>
              </a:rPr>
              <a:t>，如下图所示。</a:t>
            </a:r>
            <a:endParaRPr lang="en-US" altLang="zh-CN" sz="1800" dirty="0" smtClean="0">
              <a:solidFill>
                <a:schemeClr val="tx1">
                  <a:lumMod val="75000"/>
                  <a:lumOff val="25000"/>
                </a:schemeClr>
              </a:solidFill>
              <a:latin typeface="微软雅黑" panose="020B0503020204020204" pitchFamily="34" charset="-122"/>
              <a:ea typeface="微软雅黑" panose="020B0503020204020204" pitchFamily="34" charset="-122"/>
              <a:sym typeface="+mn-ea"/>
            </a:endParaRPr>
          </a:p>
        </p:txBody>
      </p:sp>
      <p:sp>
        <p:nvSpPr>
          <p:cNvPr id="3" name="Title 1"/>
          <p:cNvSpPr txBox="1"/>
          <p:nvPr/>
        </p:nvSpPr>
        <p:spPr>
          <a:xfrm>
            <a:off x="1143635" y="266700"/>
            <a:ext cx="4518025" cy="506095"/>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sz="2400" b="1" dirty="0">
                <a:solidFill>
                  <a:srgbClr val="595959"/>
                </a:solidFill>
                <a:latin typeface="微软雅黑" panose="020B0503020204020204" pitchFamily="34" charset="-122"/>
                <a:ea typeface="微软雅黑" panose="020B0503020204020204" pitchFamily="34" charset="-122"/>
                <a:cs typeface="+mn-ea"/>
                <a:sym typeface="+mn-lt"/>
              </a:rPr>
              <a:t>4.4.4	Postman生成测试报告</a:t>
            </a:r>
            <a:endParaRPr sz="2400" b="1" dirty="0">
              <a:solidFill>
                <a:srgbClr val="595959"/>
              </a:solidFill>
              <a:latin typeface="微软雅黑" panose="020B0503020204020204" pitchFamily="34" charset="-122"/>
              <a:ea typeface="微软雅黑" panose="020B0503020204020204" pitchFamily="34" charset="-122"/>
              <a:cs typeface="+mn-ea"/>
              <a:sym typeface="+mn-lt"/>
            </a:endParaRPr>
          </a:p>
        </p:txBody>
      </p:sp>
      <p:pic>
        <p:nvPicPr>
          <p:cNvPr id="91" name="图片 2"/>
          <p:cNvPicPr/>
          <p:nvPr/>
        </p:nvPicPr>
        <p:blipFill>
          <a:blip r:embed="rId2"/>
          <a:stretch>
            <a:fillRect/>
          </a:stretch>
        </p:blipFill>
        <p:spPr>
          <a:xfrm>
            <a:off x="5975350" y="1461453"/>
            <a:ext cx="239395" cy="104775"/>
          </a:xfrm>
          <a:prstGeom prst="rect">
            <a:avLst/>
          </a:prstGeom>
          <a:noFill/>
          <a:ln>
            <a:solidFill>
              <a:schemeClr val="bg1">
                <a:lumMod val="85000"/>
              </a:schemeClr>
            </a:solidFill>
          </a:ln>
        </p:spPr>
      </p:pic>
      <p:pic>
        <p:nvPicPr>
          <p:cNvPr id="4" name="图片 3" descr="44"/>
          <p:cNvPicPr>
            <a:picLocks noChangeAspect="1"/>
          </p:cNvPicPr>
          <p:nvPr/>
        </p:nvPicPr>
        <p:blipFill>
          <a:blip r:embed="rId3"/>
          <a:stretch>
            <a:fillRect/>
          </a:stretch>
        </p:blipFill>
        <p:spPr>
          <a:xfrm>
            <a:off x="2567305" y="1845945"/>
            <a:ext cx="8011160" cy="4764405"/>
          </a:xfrm>
          <a:prstGeom prst="rect">
            <a:avLst/>
          </a:prstGeom>
          <a:ln>
            <a:solidFill>
              <a:schemeClr val="bg1">
                <a:lumMod val="65000"/>
              </a:schemeClr>
            </a:solidFill>
          </a:ln>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圆角矩形 8"/>
          <p:cNvSpPr/>
          <p:nvPr/>
        </p:nvSpPr>
        <p:spPr>
          <a:xfrm>
            <a:off x="961390" y="908840"/>
            <a:ext cx="1747943" cy="773218"/>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endParaRPr lang="zh-CN" altLang="en-US">
              <a:solidFill>
                <a:schemeClr val="bg1"/>
              </a:solidFill>
              <a:sym typeface="+mn-ea"/>
            </a:endParaRPr>
          </a:p>
        </p:txBody>
      </p:sp>
      <p:sp>
        <p:nvSpPr>
          <p:cNvPr id="11" name="文本框 10"/>
          <p:cNvSpPr txBox="1"/>
          <p:nvPr/>
        </p:nvSpPr>
        <p:spPr>
          <a:xfrm flipH="1">
            <a:off x="1050502" y="1044579"/>
            <a:ext cx="1624965" cy="521970"/>
          </a:xfrm>
          <a:prstGeom prst="rect">
            <a:avLst/>
          </a:prstGeom>
          <a:noFill/>
          <a:ln w="9525">
            <a:noFill/>
            <a:miter/>
          </a:ln>
          <a:effectLst>
            <a:outerShdw sx="999" sy="999" algn="ctr" rotWithShape="0">
              <a:srgbClr val="000000"/>
            </a:outerShdw>
          </a:effectLst>
        </p:spPr>
        <p:txBody>
          <a:bodyPr wrap="square" anchor="t">
            <a:spAutoFit/>
          </a:bodyPr>
          <a:lstStyle/>
          <a:p>
            <a:pPr lvl="0" algn="ctr"/>
            <a:r>
              <a:rPr lang="en-US" altLang="zh-CN" sz="2800" dirty="0">
                <a:solidFill>
                  <a:schemeClr val="bg1"/>
                </a:solidFill>
                <a:latin typeface="Impact" panose="020B0806030902050204" charset="0"/>
                <a:ea typeface="微软雅黑" panose="020B0503020204020204" pitchFamily="34" charset="-122"/>
                <a:sym typeface="Arial" panose="020B0604020202020204" pitchFamily="34" charset="0"/>
              </a:rPr>
              <a:t>STEP  03</a:t>
            </a:r>
            <a:endParaRPr lang="en-US" altLang="zh-CN" sz="2800" dirty="0">
              <a:solidFill>
                <a:schemeClr val="bg1"/>
              </a:solidFill>
              <a:latin typeface="Impact" panose="020B0806030902050204" charset="0"/>
              <a:ea typeface="微软雅黑" panose="020B0503020204020204" pitchFamily="34" charset="-122"/>
              <a:sym typeface="Arial" panose="020B0604020202020204" pitchFamily="34" charset="0"/>
            </a:endParaRPr>
          </a:p>
        </p:txBody>
      </p:sp>
      <p:sp>
        <p:nvSpPr>
          <p:cNvPr id="10" name="1"/>
          <p:cNvSpPr txBox="1"/>
          <p:nvPr>
            <p:custDataLst>
              <p:tags r:id="rId1"/>
            </p:custDataLst>
          </p:nvPr>
        </p:nvSpPr>
        <p:spPr>
          <a:xfrm>
            <a:off x="2917190" y="815975"/>
            <a:ext cx="8575040" cy="1383665"/>
          </a:xfrm>
          <a:prstGeom prst="rect">
            <a:avLst/>
          </a:prstGeom>
          <a:noFill/>
          <a:ln>
            <a:noFill/>
          </a:ln>
        </p:spPr>
        <p:txBody>
          <a:bodyPr wrap="square" rtlCol="0">
            <a:spAutoFit/>
          </a:bodyPr>
          <a:lstStyle/>
          <a:p>
            <a:pPr marL="0" marR="0" lvl="0" indent="0" defTabSz="457200" eaLnBrk="1" fontAlgn="auto" latinLnBrk="0" hangingPunct="1">
              <a:lnSpc>
                <a:spcPct val="150000"/>
              </a:lnSpc>
              <a:spcBef>
                <a:spcPts val="0"/>
              </a:spcBef>
              <a:spcAft>
                <a:spcPts val="0"/>
              </a:spcAft>
              <a:buClrTx/>
              <a:buSzTx/>
              <a:buFontTx/>
              <a:buNone/>
              <a:defRPr/>
            </a:pPr>
            <a:r>
              <a:rPr kumimoji="0" sz="2000" b="1"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cs typeface="+mn-ea"/>
                <a:sym typeface="+mn-lt"/>
              </a:rPr>
              <a:t>导出环境变量</a:t>
            </a:r>
            <a:endParaRPr kumimoji="0" sz="2000" b="1"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cs typeface="+mn-ea"/>
              <a:sym typeface="+mn-lt"/>
            </a:endParaRPr>
          </a:p>
          <a:p>
            <a:pPr defTabSz="457200">
              <a:lnSpc>
                <a:spcPct val="150000"/>
              </a:lnSpc>
              <a:defRPr/>
            </a:pPr>
            <a:r>
              <a:rPr lang="zh-CN" altLang="en-US" sz="1800" dirty="0" smtClean="0">
                <a:solidFill>
                  <a:schemeClr val="tx1">
                    <a:lumMod val="75000"/>
                    <a:lumOff val="25000"/>
                  </a:schemeClr>
                </a:solidFill>
                <a:latin typeface="微软雅黑" panose="020B0503020204020204" pitchFamily="34" charset="-122"/>
                <a:ea typeface="微软雅黑" panose="020B0503020204020204" pitchFamily="34" charset="-122"/>
                <a:sym typeface="+mn-ea"/>
              </a:rPr>
              <a:t>单击上一页图中的下拉列表中的Export选项，弹出一个</a:t>
            </a:r>
            <a:r>
              <a:rPr lang="zh-CN" altLang="en-US" sz="1800" dirty="0" smtClean="0">
                <a:solidFill>
                  <a:srgbClr val="0070C0"/>
                </a:solidFill>
                <a:latin typeface="微软雅黑" panose="020B0503020204020204" pitchFamily="34" charset="-122"/>
                <a:ea typeface="微软雅黑" panose="020B0503020204020204" pitchFamily="34" charset="-122"/>
                <a:sym typeface="+mn-ea"/>
              </a:rPr>
              <a:t>Select path to save file对话框</a:t>
            </a:r>
            <a:r>
              <a:rPr lang="zh-CN" altLang="en-US" sz="1800" dirty="0" smtClean="0">
                <a:solidFill>
                  <a:schemeClr val="tx1">
                    <a:lumMod val="75000"/>
                    <a:lumOff val="25000"/>
                  </a:schemeClr>
                </a:solidFill>
                <a:latin typeface="微软雅黑" panose="020B0503020204020204" pitchFamily="34" charset="-122"/>
                <a:ea typeface="微软雅黑" panose="020B0503020204020204" pitchFamily="34" charset="-122"/>
                <a:sym typeface="+mn-ea"/>
              </a:rPr>
              <a:t>，如下图所示。</a:t>
            </a:r>
            <a:endParaRPr lang="en-US" altLang="zh-CN" sz="1800" dirty="0" smtClean="0">
              <a:solidFill>
                <a:schemeClr val="tx1">
                  <a:lumMod val="75000"/>
                  <a:lumOff val="25000"/>
                </a:schemeClr>
              </a:solidFill>
              <a:latin typeface="微软雅黑" panose="020B0503020204020204" pitchFamily="34" charset="-122"/>
              <a:ea typeface="微软雅黑" panose="020B0503020204020204" pitchFamily="34" charset="-122"/>
              <a:sym typeface="+mn-ea"/>
            </a:endParaRPr>
          </a:p>
        </p:txBody>
      </p:sp>
      <p:sp>
        <p:nvSpPr>
          <p:cNvPr id="3" name="Title 1"/>
          <p:cNvSpPr txBox="1"/>
          <p:nvPr/>
        </p:nvSpPr>
        <p:spPr>
          <a:xfrm>
            <a:off x="1143635" y="266700"/>
            <a:ext cx="4518025" cy="506095"/>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sz="2400" b="1" dirty="0">
                <a:solidFill>
                  <a:srgbClr val="595959"/>
                </a:solidFill>
                <a:latin typeface="微软雅黑" panose="020B0503020204020204" pitchFamily="34" charset="-122"/>
                <a:ea typeface="微软雅黑" panose="020B0503020204020204" pitchFamily="34" charset="-122"/>
                <a:cs typeface="+mn-ea"/>
                <a:sym typeface="+mn-lt"/>
              </a:rPr>
              <a:t>4.4.4	Postman生成测试报告</a:t>
            </a:r>
            <a:endParaRPr sz="2400" b="1" dirty="0">
              <a:solidFill>
                <a:srgbClr val="595959"/>
              </a:solidFill>
              <a:latin typeface="微软雅黑" panose="020B0503020204020204" pitchFamily="34" charset="-122"/>
              <a:ea typeface="微软雅黑" panose="020B0503020204020204" pitchFamily="34" charset="-122"/>
              <a:cs typeface="+mn-ea"/>
              <a:sym typeface="+mn-lt"/>
            </a:endParaRPr>
          </a:p>
        </p:txBody>
      </p:sp>
      <p:pic>
        <p:nvPicPr>
          <p:cNvPr id="2" name="图片 1" descr="45"/>
          <p:cNvPicPr>
            <a:picLocks noChangeAspect="1"/>
          </p:cNvPicPr>
          <p:nvPr/>
        </p:nvPicPr>
        <p:blipFill>
          <a:blip r:embed="rId2"/>
          <a:stretch>
            <a:fillRect/>
          </a:stretch>
        </p:blipFill>
        <p:spPr>
          <a:xfrm>
            <a:off x="3863340" y="2199640"/>
            <a:ext cx="5953125" cy="441960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圆角矩形 8"/>
          <p:cNvSpPr/>
          <p:nvPr/>
        </p:nvSpPr>
        <p:spPr>
          <a:xfrm>
            <a:off x="961390" y="908840"/>
            <a:ext cx="1747943" cy="773218"/>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endParaRPr lang="zh-CN" altLang="en-US">
              <a:solidFill>
                <a:schemeClr val="bg1"/>
              </a:solidFill>
              <a:sym typeface="+mn-ea"/>
            </a:endParaRPr>
          </a:p>
        </p:txBody>
      </p:sp>
      <p:sp>
        <p:nvSpPr>
          <p:cNvPr id="11" name="文本框 10"/>
          <p:cNvSpPr txBox="1"/>
          <p:nvPr/>
        </p:nvSpPr>
        <p:spPr>
          <a:xfrm flipH="1">
            <a:off x="1050502" y="1044579"/>
            <a:ext cx="1624965" cy="521970"/>
          </a:xfrm>
          <a:prstGeom prst="rect">
            <a:avLst/>
          </a:prstGeom>
          <a:noFill/>
          <a:ln w="9525">
            <a:noFill/>
            <a:miter/>
          </a:ln>
          <a:effectLst>
            <a:outerShdw sx="999" sy="999" algn="ctr" rotWithShape="0">
              <a:srgbClr val="000000"/>
            </a:outerShdw>
          </a:effectLst>
        </p:spPr>
        <p:txBody>
          <a:bodyPr wrap="square" anchor="t">
            <a:spAutoFit/>
          </a:bodyPr>
          <a:lstStyle/>
          <a:p>
            <a:pPr lvl="0" algn="ctr"/>
            <a:r>
              <a:rPr lang="en-US" altLang="zh-CN" sz="2800" dirty="0">
                <a:solidFill>
                  <a:schemeClr val="bg1"/>
                </a:solidFill>
                <a:latin typeface="Impact" panose="020B0806030902050204" charset="0"/>
                <a:ea typeface="微软雅黑" panose="020B0503020204020204" pitchFamily="34" charset="-122"/>
                <a:sym typeface="Arial" panose="020B0604020202020204" pitchFamily="34" charset="0"/>
              </a:rPr>
              <a:t>STEP  04</a:t>
            </a:r>
            <a:endParaRPr lang="en-US" altLang="zh-CN" sz="2800" dirty="0">
              <a:solidFill>
                <a:schemeClr val="bg1"/>
              </a:solidFill>
              <a:latin typeface="Impact" panose="020B0806030902050204" charset="0"/>
              <a:ea typeface="微软雅黑" panose="020B0503020204020204" pitchFamily="34" charset="-122"/>
              <a:sym typeface="Arial" panose="020B0604020202020204" pitchFamily="34" charset="0"/>
            </a:endParaRPr>
          </a:p>
        </p:txBody>
      </p:sp>
      <p:sp>
        <p:nvSpPr>
          <p:cNvPr id="10" name="1"/>
          <p:cNvSpPr txBox="1"/>
          <p:nvPr>
            <p:custDataLst>
              <p:tags r:id="rId1"/>
            </p:custDataLst>
          </p:nvPr>
        </p:nvSpPr>
        <p:spPr>
          <a:xfrm>
            <a:off x="2917190" y="815975"/>
            <a:ext cx="8249285" cy="968375"/>
          </a:xfrm>
          <a:prstGeom prst="rect">
            <a:avLst/>
          </a:prstGeom>
          <a:noFill/>
          <a:ln>
            <a:noFill/>
          </a:ln>
        </p:spPr>
        <p:txBody>
          <a:bodyPr wrap="square" rtlCol="0">
            <a:spAutoFit/>
          </a:bodyPr>
          <a:lstStyle/>
          <a:p>
            <a:pPr marL="0" marR="0" lvl="0" indent="0" defTabSz="457200" eaLnBrk="1" fontAlgn="auto" latinLnBrk="0" hangingPunct="1">
              <a:lnSpc>
                <a:spcPct val="150000"/>
              </a:lnSpc>
              <a:spcBef>
                <a:spcPts val="0"/>
              </a:spcBef>
              <a:spcAft>
                <a:spcPts val="0"/>
              </a:spcAft>
              <a:buClrTx/>
              <a:buSzTx/>
              <a:buFontTx/>
              <a:buNone/>
              <a:defRPr/>
            </a:pPr>
            <a:r>
              <a:rPr kumimoji="0" sz="2000" b="1"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cs typeface="+mn-ea"/>
                <a:sym typeface="+mn-lt"/>
              </a:rPr>
              <a:t>导出</a:t>
            </a:r>
            <a:r>
              <a:rPr kumimoji="0" lang="zh-CN" sz="2000" b="1"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cs typeface="+mn-ea"/>
                <a:sym typeface="+mn-lt"/>
              </a:rPr>
              <a:t>集合</a:t>
            </a:r>
            <a:endParaRPr kumimoji="0" sz="2000" b="1"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cs typeface="+mn-ea"/>
              <a:sym typeface="+mn-lt"/>
            </a:endParaRPr>
          </a:p>
          <a:p>
            <a:pPr defTabSz="457200">
              <a:lnSpc>
                <a:spcPct val="150000"/>
              </a:lnSpc>
              <a:defRPr/>
            </a:pPr>
            <a:r>
              <a:rPr lang="zh-CN" altLang="en-US" sz="1800" dirty="0" smtClean="0">
                <a:solidFill>
                  <a:schemeClr val="tx1">
                    <a:lumMod val="75000"/>
                    <a:lumOff val="25000"/>
                  </a:schemeClr>
                </a:solidFill>
                <a:latin typeface="微软雅黑" panose="020B0503020204020204" pitchFamily="34" charset="-122"/>
                <a:ea typeface="微软雅黑" panose="020B0503020204020204" pitchFamily="34" charset="-122"/>
                <a:sym typeface="+mn-ea"/>
              </a:rPr>
              <a:t>在博学谷集合名称处右击，弹出一个</a:t>
            </a:r>
            <a:r>
              <a:rPr lang="zh-CN" altLang="en-US" sz="1800" dirty="0" smtClean="0">
                <a:solidFill>
                  <a:srgbClr val="0070C0"/>
                </a:solidFill>
                <a:latin typeface="微软雅黑" panose="020B0503020204020204" pitchFamily="34" charset="-122"/>
                <a:ea typeface="微软雅黑" panose="020B0503020204020204" pitchFamily="34" charset="-122"/>
                <a:sym typeface="+mn-ea"/>
              </a:rPr>
              <a:t>下拉列表</a:t>
            </a:r>
            <a:r>
              <a:rPr lang="zh-CN" altLang="en-US" sz="1800" dirty="0" smtClean="0">
                <a:solidFill>
                  <a:schemeClr val="tx1">
                    <a:lumMod val="75000"/>
                    <a:lumOff val="25000"/>
                  </a:schemeClr>
                </a:solidFill>
                <a:latin typeface="微软雅黑" panose="020B0503020204020204" pitchFamily="34" charset="-122"/>
                <a:ea typeface="微软雅黑" panose="020B0503020204020204" pitchFamily="34" charset="-122"/>
                <a:sym typeface="+mn-ea"/>
              </a:rPr>
              <a:t>，如下图所示。</a:t>
            </a:r>
            <a:endParaRPr lang="en-US" altLang="zh-CN" sz="1800" dirty="0" smtClean="0">
              <a:solidFill>
                <a:schemeClr val="tx1">
                  <a:lumMod val="75000"/>
                  <a:lumOff val="25000"/>
                </a:schemeClr>
              </a:solidFill>
              <a:latin typeface="微软雅黑" panose="020B0503020204020204" pitchFamily="34" charset="-122"/>
              <a:ea typeface="微软雅黑" panose="020B0503020204020204" pitchFamily="34" charset="-122"/>
              <a:sym typeface="+mn-ea"/>
            </a:endParaRPr>
          </a:p>
        </p:txBody>
      </p:sp>
      <p:sp>
        <p:nvSpPr>
          <p:cNvPr id="3" name="Title 1"/>
          <p:cNvSpPr txBox="1"/>
          <p:nvPr/>
        </p:nvSpPr>
        <p:spPr>
          <a:xfrm>
            <a:off x="1143635" y="266700"/>
            <a:ext cx="4518025" cy="506095"/>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sz="2400" b="1" dirty="0">
                <a:solidFill>
                  <a:srgbClr val="595959"/>
                </a:solidFill>
                <a:latin typeface="微软雅黑" panose="020B0503020204020204" pitchFamily="34" charset="-122"/>
                <a:ea typeface="微软雅黑" panose="020B0503020204020204" pitchFamily="34" charset="-122"/>
                <a:cs typeface="+mn-ea"/>
                <a:sym typeface="+mn-lt"/>
              </a:rPr>
              <a:t>4.4.4	Postman生成测试报告</a:t>
            </a:r>
            <a:endParaRPr sz="2400" b="1" dirty="0">
              <a:solidFill>
                <a:srgbClr val="595959"/>
              </a:solidFill>
              <a:latin typeface="微软雅黑" panose="020B0503020204020204" pitchFamily="34" charset="-122"/>
              <a:ea typeface="微软雅黑" panose="020B0503020204020204" pitchFamily="34" charset="-122"/>
              <a:cs typeface="+mn-ea"/>
              <a:sym typeface="+mn-lt"/>
            </a:endParaRPr>
          </a:p>
        </p:txBody>
      </p:sp>
      <p:pic>
        <p:nvPicPr>
          <p:cNvPr id="4" name="图片 3" descr="46"/>
          <p:cNvPicPr>
            <a:picLocks noChangeAspect="1"/>
          </p:cNvPicPr>
          <p:nvPr/>
        </p:nvPicPr>
        <p:blipFill>
          <a:blip r:embed="rId2"/>
          <a:stretch>
            <a:fillRect/>
          </a:stretch>
        </p:blipFill>
        <p:spPr>
          <a:xfrm>
            <a:off x="5231130" y="1827530"/>
            <a:ext cx="3371850" cy="4721860"/>
          </a:xfrm>
          <a:prstGeom prst="rect">
            <a:avLst/>
          </a:prstGeom>
          <a:ln>
            <a:solidFill>
              <a:schemeClr val="bg1">
                <a:lumMod val="65000"/>
              </a:schemeClr>
            </a:solidFill>
          </a:ln>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圆角矩形 8"/>
          <p:cNvSpPr/>
          <p:nvPr/>
        </p:nvSpPr>
        <p:spPr>
          <a:xfrm>
            <a:off x="961390" y="908840"/>
            <a:ext cx="1747943" cy="773218"/>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endParaRPr lang="zh-CN" altLang="en-US">
              <a:solidFill>
                <a:schemeClr val="bg1"/>
              </a:solidFill>
              <a:sym typeface="+mn-ea"/>
            </a:endParaRPr>
          </a:p>
        </p:txBody>
      </p:sp>
      <p:sp>
        <p:nvSpPr>
          <p:cNvPr id="11" name="文本框 10"/>
          <p:cNvSpPr txBox="1"/>
          <p:nvPr/>
        </p:nvSpPr>
        <p:spPr>
          <a:xfrm flipH="1">
            <a:off x="1050502" y="1044579"/>
            <a:ext cx="1624965" cy="521970"/>
          </a:xfrm>
          <a:prstGeom prst="rect">
            <a:avLst/>
          </a:prstGeom>
          <a:noFill/>
          <a:ln w="9525">
            <a:noFill/>
            <a:miter/>
          </a:ln>
          <a:effectLst>
            <a:outerShdw sx="999" sy="999" algn="ctr" rotWithShape="0">
              <a:srgbClr val="000000"/>
            </a:outerShdw>
          </a:effectLst>
        </p:spPr>
        <p:txBody>
          <a:bodyPr wrap="square" anchor="t">
            <a:spAutoFit/>
          </a:bodyPr>
          <a:lstStyle/>
          <a:p>
            <a:pPr lvl="0" algn="ctr"/>
            <a:r>
              <a:rPr lang="en-US" altLang="zh-CN" sz="2800" dirty="0">
                <a:solidFill>
                  <a:schemeClr val="bg1"/>
                </a:solidFill>
                <a:latin typeface="Impact" panose="020B0806030902050204" charset="0"/>
                <a:ea typeface="微软雅黑" panose="020B0503020204020204" pitchFamily="34" charset="-122"/>
                <a:sym typeface="Arial" panose="020B0604020202020204" pitchFamily="34" charset="0"/>
              </a:rPr>
              <a:t>STEP  04</a:t>
            </a:r>
            <a:endParaRPr lang="en-US" altLang="zh-CN" sz="2800" dirty="0">
              <a:solidFill>
                <a:schemeClr val="bg1"/>
              </a:solidFill>
              <a:latin typeface="Impact" panose="020B0806030902050204" charset="0"/>
              <a:ea typeface="微软雅黑" panose="020B0503020204020204" pitchFamily="34" charset="-122"/>
              <a:sym typeface="Arial" panose="020B0604020202020204" pitchFamily="34" charset="0"/>
            </a:endParaRPr>
          </a:p>
        </p:txBody>
      </p:sp>
      <p:sp>
        <p:nvSpPr>
          <p:cNvPr id="10" name="1"/>
          <p:cNvSpPr txBox="1"/>
          <p:nvPr>
            <p:custDataLst>
              <p:tags r:id="rId1"/>
            </p:custDataLst>
          </p:nvPr>
        </p:nvSpPr>
        <p:spPr>
          <a:xfrm>
            <a:off x="2917190" y="815975"/>
            <a:ext cx="8560435" cy="1383665"/>
          </a:xfrm>
          <a:prstGeom prst="rect">
            <a:avLst/>
          </a:prstGeom>
          <a:noFill/>
          <a:ln>
            <a:noFill/>
          </a:ln>
        </p:spPr>
        <p:txBody>
          <a:bodyPr wrap="square" rtlCol="0">
            <a:spAutoFit/>
          </a:bodyPr>
          <a:lstStyle/>
          <a:p>
            <a:pPr marL="0" marR="0" lvl="0" indent="0" defTabSz="457200" eaLnBrk="1" fontAlgn="auto" latinLnBrk="0" hangingPunct="1">
              <a:lnSpc>
                <a:spcPct val="150000"/>
              </a:lnSpc>
              <a:spcBef>
                <a:spcPts val="0"/>
              </a:spcBef>
              <a:spcAft>
                <a:spcPts val="0"/>
              </a:spcAft>
              <a:buClrTx/>
              <a:buSzTx/>
              <a:buFontTx/>
              <a:buNone/>
              <a:defRPr/>
            </a:pPr>
            <a:r>
              <a:rPr kumimoji="0" sz="2000" b="1"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cs typeface="+mn-ea"/>
                <a:sym typeface="+mn-lt"/>
              </a:rPr>
              <a:t>导出</a:t>
            </a:r>
            <a:r>
              <a:rPr kumimoji="0" lang="zh-CN" sz="2000" b="1"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cs typeface="+mn-ea"/>
                <a:sym typeface="+mn-lt"/>
              </a:rPr>
              <a:t>集合</a:t>
            </a:r>
            <a:endParaRPr kumimoji="0" sz="2000" b="1"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cs typeface="+mn-ea"/>
              <a:sym typeface="+mn-lt"/>
            </a:endParaRPr>
          </a:p>
          <a:p>
            <a:pPr defTabSz="457200">
              <a:lnSpc>
                <a:spcPct val="150000"/>
              </a:lnSpc>
              <a:defRPr/>
            </a:pPr>
            <a:r>
              <a:rPr lang="zh-CN" altLang="en-US" sz="1800" dirty="0" smtClean="0">
                <a:solidFill>
                  <a:schemeClr val="tx1">
                    <a:lumMod val="75000"/>
                    <a:lumOff val="25000"/>
                  </a:schemeClr>
                </a:solidFill>
                <a:latin typeface="微软雅黑" panose="020B0503020204020204" pitchFamily="34" charset="-122"/>
                <a:ea typeface="微软雅黑" panose="020B0503020204020204" pitchFamily="34" charset="-122"/>
                <a:sym typeface="+mn-ea"/>
              </a:rPr>
              <a:t>单击下拉列表中的Export选项，弹出一个</a:t>
            </a:r>
            <a:r>
              <a:rPr lang="zh-CN" altLang="en-US" sz="1800" dirty="0" smtClean="0">
                <a:solidFill>
                  <a:srgbClr val="0070C0"/>
                </a:solidFill>
                <a:latin typeface="微软雅黑" panose="020B0503020204020204" pitchFamily="34" charset="-122"/>
                <a:ea typeface="微软雅黑" panose="020B0503020204020204" pitchFamily="34" charset="-122"/>
                <a:sym typeface="+mn-ea"/>
              </a:rPr>
              <a:t>EXPORT COLLECTION对话框</a:t>
            </a:r>
            <a:r>
              <a:rPr lang="zh-CN" altLang="en-US" sz="1800" dirty="0" smtClean="0">
                <a:solidFill>
                  <a:schemeClr val="tx1">
                    <a:lumMod val="75000"/>
                    <a:lumOff val="25000"/>
                  </a:schemeClr>
                </a:solidFill>
                <a:latin typeface="微软雅黑" panose="020B0503020204020204" pitchFamily="34" charset="-122"/>
                <a:ea typeface="微软雅黑" panose="020B0503020204020204" pitchFamily="34" charset="-122"/>
                <a:sym typeface="+mn-ea"/>
              </a:rPr>
              <a:t>，如下图所示。</a:t>
            </a:r>
            <a:endParaRPr lang="en-US" altLang="zh-CN" sz="1800" dirty="0" smtClean="0">
              <a:solidFill>
                <a:schemeClr val="tx1">
                  <a:lumMod val="75000"/>
                  <a:lumOff val="25000"/>
                </a:schemeClr>
              </a:solidFill>
              <a:latin typeface="微软雅黑" panose="020B0503020204020204" pitchFamily="34" charset="-122"/>
              <a:ea typeface="微软雅黑" panose="020B0503020204020204" pitchFamily="34" charset="-122"/>
              <a:sym typeface="+mn-ea"/>
            </a:endParaRPr>
          </a:p>
        </p:txBody>
      </p:sp>
      <p:sp>
        <p:nvSpPr>
          <p:cNvPr id="3" name="Title 1"/>
          <p:cNvSpPr txBox="1"/>
          <p:nvPr/>
        </p:nvSpPr>
        <p:spPr>
          <a:xfrm>
            <a:off x="1143635" y="266700"/>
            <a:ext cx="4518025" cy="506095"/>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sz="2400" b="1" dirty="0">
                <a:solidFill>
                  <a:srgbClr val="595959"/>
                </a:solidFill>
                <a:latin typeface="微软雅黑" panose="020B0503020204020204" pitchFamily="34" charset="-122"/>
                <a:ea typeface="微软雅黑" panose="020B0503020204020204" pitchFamily="34" charset="-122"/>
                <a:cs typeface="+mn-ea"/>
                <a:sym typeface="+mn-lt"/>
              </a:rPr>
              <a:t>4.4.4	Postman生成测试报告</a:t>
            </a:r>
            <a:endParaRPr sz="2400" b="1" dirty="0">
              <a:solidFill>
                <a:srgbClr val="595959"/>
              </a:solidFill>
              <a:latin typeface="微软雅黑" panose="020B0503020204020204" pitchFamily="34" charset="-122"/>
              <a:ea typeface="微软雅黑" panose="020B0503020204020204" pitchFamily="34" charset="-122"/>
              <a:cs typeface="+mn-ea"/>
              <a:sym typeface="+mn-lt"/>
            </a:endParaRPr>
          </a:p>
        </p:txBody>
      </p:sp>
      <p:pic>
        <p:nvPicPr>
          <p:cNvPr id="2" name="图片 1" descr="47"/>
          <p:cNvPicPr>
            <a:picLocks noChangeAspect="1"/>
          </p:cNvPicPr>
          <p:nvPr/>
        </p:nvPicPr>
        <p:blipFill>
          <a:blip r:embed="rId2"/>
          <a:stretch>
            <a:fillRect/>
          </a:stretch>
        </p:blipFill>
        <p:spPr>
          <a:xfrm>
            <a:off x="3667760" y="1845945"/>
            <a:ext cx="7059930" cy="4738370"/>
          </a:xfrm>
          <a:prstGeom prst="rect">
            <a:avLst/>
          </a:prstGeom>
          <a:ln>
            <a:solidFill>
              <a:schemeClr val="bg1">
                <a:lumMod val="65000"/>
              </a:schemeClr>
            </a:solidFill>
          </a:ln>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圆角矩形 8"/>
          <p:cNvSpPr/>
          <p:nvPr/>
        </p:nvSpPr>
        <p:spPr>
          <a:xfrm>
            <a:off x="961390" y="908840"/>
            <a:ext cx="1747943" cy="773218"/>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endParaRPr lang="zh-CN" altLang="en-US">
              <a:solidFill>
                <a:schemeClr val="bg1"/>
              </a:solidFill>
              <a:sym typeface="+mn-ea"/>
            </a:endParaRPr>
          </a:p>
        </p:txBody>
      </p:sp>
      <p:sp>
        <p:nvSpPr>
          <p:cNvPr id="11" name="文本框 10"/>
          <p:cNvSpPr txBox="1"/>
          <p:nvPr/>
        </p:nvSpPr>
        <p:spPr>
          <a:xfrm flipH="1">
            <a:off x="1050502" y="1044579"/>
            <a:ext cx="1624965" cy="521970"/>
          </a:xfrm>
          <a:prstGeom prst="rect">
            <a:avLst/>
          </a:prstGeom>
          <a:noFill/>
          <a:ln w="9525">
            <a:noFill/>
            <a:miter/>
          </a:ln>
          <a:effectLst>
            <a:outerShdw sx="999" sy="999" algn="ctr" rotWithShape="0">
              <a:srgbClr val="000000"/>
            </a:outerShdw>
          </a:effectLst>
        </p:spPr>
        <p:txBody>
          <a:bodyPr wrap="square" anchor="t">
            <a:spAutoFit/>
          </a:bodyPr>
          <a:lstStyle/>
          <a:p>
            <a:pPr lvl="0" algn="ctr"/>
            <a:r>
              <a:rPr lang="en-US" altLang="zh-CN" sz="2800" dirty="0">
                <a:solidFill>
                  <a:schemeClr val="bg1"/>
                </a:solidFill>
                <a:latin typeface="Impact" panose="020B0806030902050204" charset="0"/>
                <a:ea typeface="微软雅黑" panose="020B0503020204020204" pitchFamily="34" charset="-122"/>
                <a:sym typeface="Arial" panose="020B0604020202020204" pitchFamily="34" charset="0"/>
              </a:rPr>
              <a:t>STEP  04</a:t>
            </a:r>
            <a:endParaRPr lang="en-US" altLang="zh-CN" sz="2800" dirty="0">
              <a:solidFill>
                <a:schemeClr val="bg1"/>
              </a:solidFill>
              <a:latin typeface="Impact" panose="020B0806030902050204" charset="0"/>
              <a:ea typeface="微软雅黑" panose="020B0503020204020204" pitchFamily="34" charset="-122"/>
              <a:sym typeface="Arial" panose="020B0604020202020204" pitchFamily="34" charset="0"/>
            </a:endParaRPr>
          </a:p>
        </p:txBody>
      </p:sp>
      <p:sp>
        <p:nvSpPr>
          <p:cNvPr id="10" name="1"/>
          <p:cNvSpPr txBox="1"/>
          <p:nvPr>
            <p:custDataLst>
              <p:tags r:id="rId1"/>
            </p:custDataLst>
          </p:nvPr>
        </p:nvSpPr>
        <p:spPr>
          <a:xfrm>
            <a:off x="2917190" y="815975"/>
            <a:ext cx="8560435" cy="968375"/>
          </a:xfrm>
          <a:prstGeom prst="rect">
            <a:avLst/>
          </a:prstGeom>
          <a:noFill/>
          <a:ln>
            <a:noFill/>
          </a:ln>
        </p:spPr>
        <p:txBody>
          <a:bodyPr wrap="square" rtlCol="0">
            <a:spAutoFit/>
          </a:bodyPr>
          <a:lstStyle/>
          <a:p>
            <a:pPr marL="0" marR="0" lvl="0" indent="0" defTabSz="457200" eaLnBrk="1" fontAlgn="auto" latinLnBrk="0" hangingPunct="1">
              <a:lnSpc>
                <a:spcPct val="150000"/>
              </a:lnSpc>
              <a:spcBef>
                <a:spcPts val="0"/>
              </a:spcBef>
              <a:spcAft>
                <a:spcPts val="0"/>
              </a:spcAft>
              <a:buClrTx/>
              <a:buSzTx/>
              <a:buFontTx/>
              <a:buNone/>
              <a:defRPr/>
            </a:pPr>
            <a:r>
              <a:rPr kumimoji="0" sz="2000" b="1"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cs typeface="+mn-ea"/>
                <a:sym typeface="+mn-lt"/>
              </a:rPr>
              <a:t>导出</a:t>
            </a:r>
            <a:r>
              <a:rPr kumimoji="0" lang="zh-CN" sz="2000" b="1"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cs typeface="+mn-ea"/>
                <a:sym typeface="+mn-lt"/>
              </a:rPr>
              <a:t>集合</a:t>
            </a:r>
            <a:endParaRPr kumimoji="0" sz="2000" b="1"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cs typeface="+mn-ea"/>
              <a:sym typeface="+mn-lt"/>
            </a:endParaRPr>
          </a:p>
          <a:p>
            <a:pPr defTabSz="457200">
              <a:lnSpc>
                <a:spcPct val="150000"/>
              </a:lnSpc>
              <a:defRPr/>
            </a:pPr>
            <a:r>
              <a:rPr lang="zh-CN" altLang="en-US" sz="1800" dirty="0" smtClean="0">
                <a:solidFill>
                  <a:schemeClr val="tx1">
                    <a:lumMod val="75000"/>
                    <a:lumOff val="25000"/>
                  </a:schemeClr>
                </a:solidFill>
                <a:latin typeface="微软雅黑" panose="020B0503020204020204" pitchFamily="34" charset="-122"/>
                <a:ea typeface="微软雅黑" panose="020B0503020204020204" pitchFamily="34" charset="-122"/>
                <a:sym typeface="+mn-ea"/>
              </a:rPr>
              <a:t>单击“Export”按钮后会弹出</a:t>
            </a:r>
            <a:r>
              <a:rPr lang="zh-CN" altLang="en-US" sz="1800" dirty="0" smtClean="0">
                <a:solidFill>
                  <a:srgbClr val="0070C0"/>
                </a:solidFill>
                <a:latin typeface="微软雅黑" panose="020B0503020204020204" pitchFamily="34" charset="-122"/>
                <a:ea typeface="微软雅黑" panose="020B0503020204020204" pitchFamily="34" charset="-122"/>
                <a:sym typeface="+mn-ea"/>
              </a:rPr>
              <a:t>Select path to save file对话框</a:t>
            </a:r>
            <a:r>
              <a:rPr lang="zh-CN" altLang="en-US" sz="1800" dirty="0" smtClean="0">
                <a:solidFill>
                  <a:schemeClr val="tx1">
                    <a:lumMod val="75000"/>
                    <a:lumOff val="25000"/>
                  </a:schemeClr>
                </a:solidFill>
                <a:latin typeface="微软雅黑" panose="020B0503020204020204" pitchFamily="34" charset="-122"/>
                <a:ea typeface="微软雅黑" panose="020B0503020204020204" pitchFamily="34" charset="-122"/>
                <a:sym typeface="+mn-ea"/>
              </a:rPr>
              <a:t>，如下图所示。</a:t>
            </a:r>
            <a:endParaRPr lang="en-US" altLang="zh-CN" sz="1800" dirty="0" smtClean="0">
              <a:solidFill>
                <a:schemeClr val="tx1">
                  <a:lumMod val="75000"/>
                  <a:lumOff val="25000"/>
                </a:schemeClr>
              </a:solidFill>
              <a:latin typeface="微软雅黑" panose="020B0503020204020204" pitchFamily="34" charset="-122"/>
              <a:ea typeface="微软雅黑" panose="020B0503020204020204" pitchFamily="34" charset="-122"/>
              <a:sym typeface="+mn-ea"/>
            </a:endParaRPr>
          </a:p>
        </p:txBody>
      </p:sp>
      <p:sp>
        <p:nvSpPr>
          <p:cNvPr id="3" name="Title 1"/>
          <p:cNvSpPr txBox="1"/>
          <p:nvPr/>
        </p:nvSpPr>
        <p:spPr>
          <a:xfrm>
            <a:off x="1143635" y="266700"/>
            <a:ext cx="4518025" cy="506095"/>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sz="2400" b="1" dirty="0">
                <a:solidFill>
                  <a:srgbClr val="595959"/>
                </a:solidFill>
                <a:latin typeface="微软雅黑" panose="020B0503020204020204" pitchFamily="34" charset="-122"/>
                <a:ea typeface="微软雅黑" panose="020B0503020204020204" pitchFamily="34" charset="-122"/>
                <a:cs typeface="+mn-ea"/>
                <a:sym typeface="+mn-lt"/>
              </a:rPr>
              <a:t>4.4.4	Postman生成测试报告</a:t>
            </a:r>
            <a:endParaRPr sz="2400" b="1" dirty="0">
              <a:solidFill>
                <a:srgbClr val="595959"/>
              </a:solidFill>
              <a:latin typeface="微软雅黑" panose="020B0503020204020204" pitchFamily="34" charset="-122"/>
              <a:ea typeface="微软雅黑" panose="020B0503020204020204" pitchFamily="34" charset="-122"/>
              <a:cs typeface="+mn-ea"/>
              <a:sym typeface="+mn-lt"/>
            </a:endParaRPr>
          </a:p>
        </p:txBody>
      </p:sp>
      <p:pic>
        <p:nvPicPr>
          <p:cNvPr id="5" name="图片 4" descr="48"/>
          <p:cNvPicPr>
            <a:picLocks noChangeAspect="1"/>
          </p:cNvPicPr>
          <p:nvPr/>
        </p:nvPicPr>
        <p:blipFill>
          <a:blip r:embed="rId2"/>
          <a:stretch>
            <a:fillRect/>
          </a:stretch>
        </p:blipFill>
        <p:spPr>
          <a:xfrm>
            <a:off x="3646805" y="1917700"/>
            <a:ext cx="6229350" cy="437197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圆角矩形 8"/>
          <p:cNvSpPr/>
          <p:nvPr/>
        </p:nvSpPr>
        <p:spPr>
          <a:xfrm>
            <a:off x="961390" y="908840"/>
            <a:ext cx="1747943" cy="773218"/>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endParaRPr lang="zh-CN" altLang="en-US">
              <a:solidFill>
                <a:schemeClr val="bg1"/>
              </a:solidFill>
              <a:sym typeface="+mn-ea"/>
            </a:endParaRPr>
          </a:p>
        </p:txBody>
      </p:sp>
      <p:sp>
        <p:nvSpPr>
          <p:cNvPr id="11" name="文本框 10"/>
          <p:cNvSpPr txBox="1"/>
          <p:nvPr/>
        </p:nvSpPr>
        <p:spPr>
          <a:xfrm flipH="1">
            <a:off x="1050502" y="1044579"/>
            <a:ext cx="1624965" cy="521970"/>
          </a:xfrm>
          <a:prstGeom prst="rect">
            <a:avLst/>
          </a:prstGeom>
          <a:noFill/>
          <a:ln w="9525">
            <a:noFill/>
            <a:miter/>
          </a:ln>
          <a:effectLst>
            <a:outerShdw sx="999" sy="999" algn="ctr" rotWithShape="0">
              <a:srgbClr val="000000"/>
            </a:outerShdw>
          </a:effectLst>
        </p:spPr>
        <p:txBody>
          <a:bodyPr wrap="square" anchor="t">
            <a:spAutoFit/>
          </a:bodyPr>
          <a:lstStyle/>
          <a:p>
            <a:pPr lvl="0" algn="ctr"/>
            <a:r>
              <a:rPr lang="en-US" altLang="zh-CN" sz="2800" dirty="0">
                <a:solidFill>
                  <a:schemeClr val="bg1"/>
                </a:solidFill>
                <a:latin typeface="Impact" panose="020B0806030902050204" charset="0"/>
                <a:ea typeface="微软雅黑" panose="020B0503020204020204" pitchFamily="34" charset="-122"/>
                <a:sym typeface="Arial" panose="020B0604020202020204" pitchFamily="34" charset="0"/>
              </a:rPr>
              <a:t>STEP  05</a:t>
            </a:r>
            <a:endParaRPr lang="en-US" altLang="zh-CN" sz="2800" dirty="0">
              <a:solidFill>
                <a:schemeClr val="bg1"/>
              </a:solidFill>
              <a:latin typeface="Impact" panose="020B0806030902050204" charset="0"/>
              <a:ea typeface="微软雅黑" panose="020B0503020204020204" pitchFamily="34" charset="-122"/>
              <a:sym typeface="Arial" panose="020B0604020202020204" pitchFamily="34" charset="0"/>
            </a:endParaRPr>
          </a:p>
        </p:txBody>
      </p:sp>
      <p:sp>
        <p:nvSpPr>
          <p:cNvPr id="10" name="1"/>
          <p:cNvSpPr txBox="1"/>
          <p:nvPr>
            <p:custDataLst>
              <p:tags r:id="rId1"/>
            </p:custDataLst>
          </p:nvPr>
        </p:nvSpPr>
        <p:spPr>
          <a:xfrm>
            <a:off x="2917190" y="815975"/>
            <a:ext cx="8560435" cy="968375"/>
          </a:xfrm>
          <a:prstGeom prst="rect">
            <a:avLst/>
          </a:prstGeom>
          <a:noFill/>
          <a:ln>
            <a:noFill/>
          </a:ln>
        </p:spPr>
        <p:txBody>
          <a:bodyPr wrap="square" rtlCol="0">
            <a:spAutoFit/>
          </a:bodyPr>
          <a:lstStyle/>
          <a:p>
            <a:pPr marL="0" marR="0" lvl="0" indent="0" defTabSz="457200" eaLnBrk="1" fontAlgn="auto" latinLnBrk="0" hangingPunct="1">
              <a:lnSpc>
                <a:spcPct val="150000"/>
              </a:lnSpc>
              <a:spcBef>
                <a:spcPts val="0"/>
              </a:spcBef>
              <a:spcAft>
                <a:spcPts val="0"/>
              </a:spcAft>
              <a:buClrTx/>
              <a:buSzTx/>
              <a:buFontTx/>
              <a:buNone/>
              <a:defRPr/>
            </a:pPr>
            <a:r>
              <a:rPr kumimoji="0" sz="2000" b="1"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cs typeface="+mn-ea"/>
                <a:sym typeface="+mn-lt"/>
              </a:rPr>
              <a:t>输入生成测试报告的newman命令</a:t>
            </a:r>
            <a:endParaRPr kumimoji="0" sz="2000" b="1"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cs typeface="+mn-ea"/>
              <a:sym typeface="+mn-lt"/>
            </a:endParaRPr>
          </a:p>
          <a:p>
            <a:pPr algn="l" defTabSz="457200">
              <a:lnSpc>
                <a:spcPct val="150000"/>
              </a:lnSpc>
              <a:buClrTx/>
              <a:buSzTx/>
              <a:buFontTx/>
              <a:defRPr/>
            </a:pPr>
            <a:r>
              <a:rPr lang="zh-CN" altLang="en-US" sz="1800" dirty="0" smtClean="0">
                <a:solidFill>
                  <a:schemeClr val="tx1">
                    <a:lumMod val="75000"/>
                    <a:lumOff val="25000"/>
                  </a:schemeClr>
                </a:solidFill>
                <a:latin typeface="微软雅黑" panose="020B0503020204020204" pitchFamily="34" charset="-122"/>
                <a:ea typeface="微软雅黑" panose="020B0503020204020204" pitchFamily="34" charset="-122"/>
                <a:sym typeface="+mn-ea"/>
              </a:rPr>
              <a:t>进入“D:\test_report” ，打开cmd命令窗口，在该窗口中输入以下命令。</a:t>
            </a:r>
            <a:endParaRPr lang="zh-CN" altLang="en-US" sz="1800" dirty="0" smtClean="0">
              <a:solidFill>
                <a:schemeClr val="tx1">
                  <a:lumMod val="75000"/>
                  <a:lumOff val="25000"/>
                </a:schemeClr>
              </a:solidFill>
              <a:latin typeface="微软雅黑" panose="020B0503020204020204" pitchFamily="34" charset="-122"/>
              <a:ea typeface="微软雅黑" panose="020B0503020204020204" pitchFamily="34" charset="-122"/>
              <a:sym typeface="+mn-ea"/>
            </a:endParaRPr>
          </a:p>
        </p:txBody>
      </p:sp>
      <p:sp>
        <p:nvSpPr>
          <p:cNvPr id="3" name="Title 1"/>
          <p:cNvSpPr txBox="1"/>
          <p:nvPr/>
        </p:nvSpPr>
        <p:spPr>
          <a:xfrm>
            <a:off x="1143635" y="266700"/>
            <a:ext cx="4518025" cy="506095"/>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sz="2400" b="1" dirty="0">
                <a:solidFill>
                  <a:srgbClr val="595959"/>
                </a:solidFill>
                <a:latin typeface="微软雅黑" panose="020B0503020204020204" pitchFamily="34" charset="-122"/>
                <a:ea typeface="微软雅黑" panose="020B0503020204020204" pitchFamily="34" charset="-122"/>
                <a:cs typeface="+mn-ea"/>
                <a:sym typeface="+mn-lt"/>
              </a:rPr>
              <a:t>4.4.4	Postman生成测试报告</a:t>
            </a:r>
            <a:endParaRPr sz="2400" b="1" dirty="0">
              <a:solidFill>
                <a:srgbClr val="595959"/>
              </a:solidFill>
              <a:latin typeface="微软雅黑" panose="020B0503020204020204" pitchFamily="34" charset="-122"/>
              <a:ea typeface="微软雅黑" panose="020B0503020204020204" pitchFamily="34" charset="-122"/>
              <a:cs typeface="+mn-ea"/>
              <a:sym typeface="+mn-lt"/>
            </a:endParaRPr>
          </a:p>
        </p:txBody>
      </p:sp>
      <p:grpSp>
        <p:nvGrpSpPr>
          <p:cNvPr id="7" name="组合 8"/>
          <p:cNvGrpSpPr/>
          <p:nvPr/>
        </p:nvGrpSpPr>
        <p:grpSpPr bwMode="auto">
          <a:xfrm>
            <a:off x="2709545" y="1917571"/>
            <a:ext cx="7941310" cy="1120140"/>
            <a:chOff x="920750" y="2283718"/>
            <a:chExt cx="7801744" cy="1120529"/>
          </a:xfrm>
        </p:grpSpPr>
        <p:sp>
          <p:nvSpPr>
            <p:cNvPr id="8" name="矩形 7"/>
            <p:cNvSpPr/>
            <p:nvPr/>
          </p:nvSpPr>
          <p:spPr>
            <a:xfrm>
              <a:off x="920750" y="2283718"/>
              <a:ext cx="7801744" cy="112052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zh-CN" altLang="en-US" sz="3200">
                <a:solidFill>
                  <a:schemeClr val="tx1"/>
                </a:solidFill>
                <a:latin typeface="微软雅黑" panose="020B0503020204020204" pitchFamily="34" charset="-122"/>
                <a:ea typeface="微软雅黑" panose="020B0503020204020204" pitchFamily="34" charset="-122"/>
                <a:cs typeface="Courier New" panose="02070309020205020404" pitchFamily="49" charset="0"/>
                <a:sym typeface="+mn-ea"/>
              </a:endParaRPr>
            </a:p>
          </p:txBody>
        </p:sp>
        <p:sp>
          <p:nvSpPr>
            <p:cNvPr id="2" name="矩形 1"/>
            <p:cNvSpPr/>
            <p:nvPr/>
          </p:nvSpPr>
          <p:spPr>
            <a:xfrm>
              <a:off x="1041775" y="2356133"/>
              <a:ext cx="7572794" cy="830234"/>
            </a:xfrm>
            <a:prstGeom prst="rect">
              <a:avLst/>
            </a:prstGeom>
          </p:spPr>
          <p:txBody>
            <a:bodyPr wrap="square">
              <a:spAutoFit/>
            </a:bodyPr>
            <a:lstStyle/>
            <a:p>
              <a:pPr>
                <a:lnSpc>
                  <a:spcPct val="150000"/>
                </a:lnSpc>
                <a:defRPr/>
              </a:pPr>
              <a:r>
                <a:rPr lang="it-IT" altLang="zh-CN" sz="1600" dirty="0">
                  <a:solidFill>
                    <a:srgbClr val="595959"/>
                  </a:solidFill>
                  <a:latin typeface="微软雅黑" panose="020B0503020204020204" pitchFamily="34" charset="-122"/>
                  <a:ea typeface="微软雅黑" panose="020B0503020204020204" pitchFamily="34" charset="-122"/>
                  <a:cs typeface="Courier New" panose="02070309020205020404" pitchFamily="49" charset="0"/>
                  <a:sym typeface="+mn-ea"/>
                </a:rPr>
                <a:t>newman run 博学谷.postman_collection.json -e博学谷测试环境.postman_environment.json -r html</a:t>
              </a:r>
              <a:endParaRPr lang="it-IT" altLang="zh-CN" sz="1600" dirty="0">
                <a:solidFill>
                  <a:srgbClr val="595959"/>
                </a:solidFill>
                <a:latin typeface="微软雅黑" panose="020B0503020204020204" pitchFamily="34" charset="-122"/>
                <a:ea typeface="微软雅黑" panose="020B0503020204020204" pitchFamily="34" charset="-122"/>
                <a:cs typeface="Courier New" panose="02070309020205020404" pitchFamily="49" charset="0"/>
                <a:sym typeface="+mn-ea"/>
              </a:endParaRPr>
            </a:p>
          </p:txBody>
        </p:sp>
      </p:grpSp>
      <p:pic>
        <p:nvPicPr>
          <p:cNvPr id="4" name="图片 3" descr="49"/>
          <p:cNvPicPr>
            <a:picLocks noChangeAspect="1"/>
          </p:cNvPicPr>
          <p:nvPr/>
        </p:nvPicPr>
        <p:blipFill>
          <a:blip r:embed="rId2"/>
          <a:stretch>
            <a:fillRect/>
          </a:stretch>
        </p:blipFill>
        <p:spPr>
          <a:xfrm>
            <a:off x="767080" y="3429635"/>
            <a:ext cx="5121910" cy="2012950"/>
          </a:xfrm>
          <a:prstGeom prst="rect">
            <a:avLst/>
          </a:prstGeom>
        </p:spPr>
      </p:pic>
      <p:pic>
        <p:nvPicPr>
          <p:cNvPr id="6" name="图片 5" descr="50"/>
          <p:cNvPicPr>
            <a:picLocks noChangeAspect="1"/>
          </p:cNvPicPr>
          <p:nvPr/>
        </p:nvPicPr>
        <p:blipFill>
          <a:blip r:embed="rId3"/>
          <a:stretch>
            <a:fillRect/>
          </a:stretch>
        </p:blipFill>
        <p:spPr>
          <a:xfrm>
            <a:off x="6167120" y="3171190"/>
            <a:ext cx="5027930" cy="295973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圆角矩形 8"/>
          <p:cNvSpPr/>
          <p:nvPr/>
        </p:nvSpPr>
        <p:spPr>
          <a:xfrm>
            <a:off x="961390" y="908840"/>
            <a:ext cx="1747943" cy="773218"/>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endParaRPr lang="zh-CN" altLang="en-US">
              <a:solidFill>
                <a:schemeClr val="bg1"/>
              </a:solidFill>
              <a:sym typeface="+mn-ea"/>
            </a:endParaRPr>
          </a:p>
        </p:txBody>
      </p:sp>
      <p:sp>
        <p:nvSpPr>
          <p:cNvPr id="11" name="文本框 10"/>
          <p:cNvSpPr txBox="1"/>
          <p:nvPr/>
        </p:nvSpPr>
        <p:spPr>
          <a:xfrm flipH="1">
            <a:off x="1050502" y="1044579"/>
            <a:ext cx="1624965" cy="521970"/>
          </a:xfrm>
          <a:prstGeom prst="rect">
            <a:avLst/>
          </a:prstGeom>
          <a:noFill/>
          <a:ln w="9525">
            <a:noFill/>
            <a:miter/>
          </a:ln>
          <a:effectLst>
            <a:outerShdw sx="999" sy="999" algn="ctr" rotWithShape="0">
              <a:srgbClr val="000000"/>
            </a:outerShdw>
          </a:effectLst>
        </p:spPr>
        <p:txBody>
          <a:bodyPr wrap="square" anchor="t">
            <a:spAutoFit/>
          </a:bodyPr>
          <a:lstStyle/>
          <a:p>
            <a:pPr lvl="0" algn="ctr"/>
            <a:r>
              <a:rPr lang="en-US" altLang="zh-CN" sz="2800" dirty="0">
                <a:solidFill>
                  <a:schemeClr val="bg1"/>
                </a:solidFill>
                <a:latin typeface="Impact" panose="020B0806030902050204" charset="0"/>
                <a:ea typeface="微软雅黑" panose="020B0503020204020204" pitchFamily="34" charset="-122"/>
                <a:sym typeface="Arial" panose="020B0604020202020204" pitchFamily="34" charset="0"/>
              </a:rPr>
              <a:t>STEP  05</a:t>
            </a:r>
            <a:endParaRPr lang="en-US" altLang="zh-CN" sz="2800" dirty="0">
              <a:solidFill>
                <a:schemeClr val="bg1"/>
              </a:solidFill>
              <a:latin typeface="Impact" panose="020B0806030902050204" charset="0"/>
              <a:ea typeface="微软雅黑" panose="020B0503020204020204" pitchFamily="34" charset="-122"/>
              <a:sym typeface="Arial" panose="020B0604020202020204" pitchFamily="34" charset="0"/>
            </a:endParaRPr>
          </a:p>
        </p:txBody>
      </p:sp>
      <p:sp>
        <p:nvSpPr>
          <p:cNvPr id="10" name="1"/>
          <p:cNvSpPr txBox="1"/>
          <p:nvPr>
            <p:custDataLst>
              <p:tags r:id="rId1"/>
            </p:custDataLst>
          </p:nvPr>
        </p:nvSpPr>
        <p:spPr>
          <a:xfrm>
            <a:off x="2917190" y="815975"/>
            <a:ext cx="8560435" cy="968375"/>
          </a:xfrm>
          <a:prstGeom prst="rect">
            <a:avLst/>
          </a:prstGeom>
          <a:noFill/>
          <a:ln>
            <a:noFill/>
          </a:ln>
        </p:spPr>
        <p:txBody>
          <a:bodyPr wrap="square" rtlCol="0">
            <a:spAutoFit/>
          </a:bodyPr>
          <a:lstStyle/>
          <a:p>
            <a:pPr marL="0" marR="0" lvl="0" indent="0" defTabSz="457200" eaLnBrk="1" fontAlgn="auto" latinLnBrk="0" hangingPunct="1">
              <a:lnSpc>
                <a:spcPct val="150000"/>
              </a:lnSpc>
              <a:spcBef>
                <a:spcPts val="0"/>
              </a:spcBef>
              <a:spcAft>
                <a:spcPts val="0"/>
              </a:spcAft>
              <a:buClrTx/>
              <a:buSzTx/>
              <a:buFontTx/>
              <a:buNone/>
              <a:defRPr/>
            </a:pPr>
            <a:r>
              <a:rPr kumimoji="0" sz="2000" b="1"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cs typeface="+mn-ea"/>
                <a:sym typeface="+mn-lt"/>
              </a:rPr>
              <a:t>输入生成测试报告的newman命令</a:t>
            </a:r>
            <a:endParaRPr kumimoji="0" sz="2000" b="1"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cs typeface="+mn-ea"/>
              <a:sym typeface="+mn-lt"/>
            </a:endParaRPr>
          </a:p>
          <a:p>
            <a:pPr algn="l" defTabSz="457200">
              <a:lnSpc>
                <a:spcPct val="150000"/>
              </a:lnSpc>
              <a:buClrTx/>
              <a:buSzTx/>
              <a:buFontTx/>
              <a:defRPr/>
            </a:pPr>
            <a:r>
              <a:rPr lang="zh-CN" altLang="en-US" sz="1800" dirty="0" smtClean="0">
                <a:solidFill>
                  <a:schemeClr val="tx1">
                    <a:lumMod val="75000"/>
                    <a:lumOff val="25000"/>
                  </a:schemeClr>
                </a:solidFill>
                <a:latin typeface="微软雅黑" panose="020B0503020204020204" pitchFamily="34" charset="-122"/>
                <a:ea typeface="微软雅黑" panose="020B0503020204020204" pitchFamily="34" charset="-122"/>
                <a:sym typeface="+mn-ea"/>
              </a:rPr>
              <a:t>双击测试报告就可以查看访问博学谷首页的详细</a:t>
            </a:r>
            <a:r>
              <a:rPr lang="zh-CN" altLang="en-US" sz="1800" dirty="0" smtClean="0">
                <a:solidFill>
                  <a:srgbClr val="0070C0"/>
                </a:solidFill>
                <a:latin typeface="微软雅黑" panose="020B0503020204020204" pitchFamily="34" charset="-122"/>
                <a:ea typeface="微软雅黑" panose="020B0503020204020204" pitchFamily="34" charset="-122"/>
                <a:sym typeface="+mn-ea"/>
              </a:rPr>
              <a:t>测试报告</a:t>
            </a:r>
            <a:r>
              <a:rPr lang="zh-CN" altLang="en-US" sz="1800" dirty="0" smtClean="0">
                <a:solidFill>
                  <a:schemeClr val="tx1">
                    <a:lumMod val="75000"/>
                    <a:lumOff val="25000"/>
                  </a:schemeClr>
                </a:solidFill>
                <a:latin typeface="微软雅黑" panose="020B0503020204020204" pitchFamily="34" charset="-122"/>
                <a:ea typeface="微软雅黑" panose="020B0503020204020204" pitchFamily="34" charset="-122"/>
                <a:sym typeface="+mn-ea"/>
              </a:rPr>
              <a:t>内容，如下图所示。</a:t>
            </a:r>
            <a:endParaRPr lang="zh-CN" altLang="en-US" sz="1800" dirty="0" smtClean="0">
              <a:solidFill>
                <a:schemeClr val="tx1">
                  <a:lumMod val="75000"/>
                  <a:lumOff val="25000"/>
                </a:schemeClr>
              </a:solidFill>
              <a:latin typeface="微软雅黑" panose="020B0503020204020204" pitchFamily="34" charset="-122"/>
              <a:ea typeface="微软雅黑" panose="020B0503020204020204" pitchFamily="34" charset="-122"/>
              <a:sym typeface="+mn-ea"/>
            </a:endParaRPr>
          </a:p>
        </p:txBody>
      </p:sp>
      <p:sp>
        <p:nvSpPr>
          <p:cNvPr id="3" name="Title 1"/>
          <p:cNvSpPr txBox="1"/>
          <p:nvPr/>
        </p:nvSpPr>
        <p:spPr>
          <a:xfrm>
            <a:off x="1143635" y="266700"/>
            <a:ext cx="4518025" cy="506095"/>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sz="2400" b="1" dirty="0">
                <a:solidFill>
                  <a:srgbClr val="595959"/>
                </a:solidFill>
                <a:latin typeface="微软雅黑" panose="020B0503020204020204" pitchFamily="34" charset="-122"/>
                <a:ea typeface="微软雅黑" panose="020B0503020204020204" pitchFamily="34" charset="-122"/>
                <a:cs typeface="+mn-ea"/>
                <a:sym typeface="+mn-lt"/>
              </a:rPr>
              <a:t>4.4.4	Postman生成测试报告</a:t>
            </a:r>
            <a:endParaRPr sz="2400" b="1" dirty="0">
              <a:solidFill>
                <a:srgbClr val="595959"/>
              </a:solidFill>
              <a:latin typeface="微软雅黑" panose="020B0503020204020204" pitchFamily="34" charset="-122"/>
              <a:ea typeface="微软雅黑" panose="020B0503020204020204" pitchFamily="34" charset="-122"/>
              <a:cs typeface="+mn-ea"/>
              <a:sym typeface="+mn-lt"/>
            </a:endParaRPr>
          </a:p>
        </p:txBody>
      </p:sp>
      <p:pic>
        <p:nvPicPr>
          <p:cNvPr id="12" name="图片 11" descr="51"/>
          <p:cNvPicPr>
            <a:picLocks noChangeAspect="1"/>
          </p:cNvPicPr>
          <p:nvPr/>
        </p:nvPicPr>
        <p:blipFill>
          <a:blip r:embed="rId2"/>
          <a:stretch>
            <a:fillRect/>
          </a:stretch>
        </p:blipFill>
        <p:spPr>
          <a:xfrm>
            <a:off x="3286760" y="1789430"/>
            <a:ext cx="6611620" cy="486410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PA" val="v5.2.7"/>
  <p:tag name="RESOURCELIBID_ANIM" val="460"/>
</p:tagLst>
</file>

<file path=ppt/tags/tag11.xml><?xml version="1.0" encoding="utf-8"?>
<p:tagLst xmlns:p="http://schemas.openxmlformats.org/presentationml/2006/main">
  <p:tag name="PA" val="v5.2.7"/>
  <p:tag name="RESOURCELIBID_ANIM" val="460"/>
</p:tagLst>
</file>

<file path=ppt/tags/tag12.xml><?xml version="1.0" encoding="utf-8"?>
<p:tagLst xmlns:p="http://schemas.openxmlformats.org/presentationml/2006/main">
  <p:tag name="PA" val="v5.2.7"/>
  <p:tag name="RESOURCELIBID_ANIM" val="460"/>
</p:tagLst>
</file>

<file path=ppt/tags/tag13.xml><?xml version="1.0" encoding="utf-8"?>
<p:tagLst xmlns:p="http://schemas.openxmlformats.org/presentationml/2006/main">
  <p:tag name="PA" val="v5.2.7"/>
  <p:tag name="RESOURCELIBID_ANIM" val="450"/>
  <p:tag name="KSO_WM_UNIT_PLACING_PICTURE_USER_VIEWPORT" val="{&quot;height&quot;:2397,&quot;width&quot;:12499.666141732283}"/>
</p:tagLst>
</file>

<file path=ppt/tags/tag14.xml><?xml version="1.0" encoding="utf-8"?>
<p:tagLst xmlns:p="http://schemas.openxmlformats.org/presentationml/2006/main">
  <p:tag name="PA" val="v5.2.7"/>
  <p:tag name="RESOURCELIBID_ANIM" val="450"/>
  <p:tag name="KSO_WM_UNIT_PLACING_PICTURE_USER_VIEWPORT" val="{&quot;height&quot;:2397,&quot;width&quot;:12499.666141732283}"/>
</p:tagLst>
</file>

<file path=ppt/tags/tag15.xml><?xml version="1.0" encoding="utf-8"?>
<p:tagLst xmlns:p="http://schemas.openxmlformats.org/presentationml/2006/main">
  <p:tag name="PA" val="v5.2.7"/>
  <p:tag name="RESOURCELIBID_ANIM" val="450"/>
  <p:tag name="KSO_WM_UNIT_PLACING_PICTURE_USER_VIEWPORT" val="{&quot;height&quot;:2397,&quot;width&quot;:12499.666141732283}"/>
</p:tagLst>
</file>

<file path=ppt/tags/tag16.xml><?xml version="1.0" encoding="utf-8"?>
<p:tagLst xmlns:p="http://schemas.openxmlformats.org/presentationml/2006/main">
  <p:tag name="PA" val="v5.2.7"/>
  <p:tag name="RESOURCELIBID_ANIM" val="450"/>
  <p:tag name="KSO_WM_UNIT_PLACING_PICTURE_USER_VIEWPORT" val="{&quot;height&quot;:2397,&quot;width&quot;:12499.666141732283}"/>
</p:tagLst>
</file>

<file path=ppt/tags/tag17.xml><?xml version="1.0" encoding="utf-8"?>
<p:tagLst xmlns:p="http://schemas.openxmlformats.org/presentationml/2006/main">
  <p:tag name="PA" val="v5.2.7"/>
  <p:tag name="RESOURCELIBID_ANIM" val="450"/>
  <p:tag name="KSO_WM_UNIT_PLACING_PICTURE_USER_VIEWPORT" val="{&quot;height&quot;:2397,&quot;width&quot;:12499.666141732283}"/>
</p:tagLst>
</file>

<file path=ppt/tags/tag18.xml><?xml version="1.0" encoding="utf-8"?>
<p:tagLst xmlns:p="http://schemas.openxmlformats.org/presentationml/2006/main">
  <p:tag name="KSO_WM_UNIT_PLACING_PICTURE_USER_VIEWPORT" val="{&quot;height&quot;:7252,&quot;width&quot;:12940}"/>
</p:tagLst>
</file>

<file path=ppt/tags/tag19.xml><?xml version="1.0" encoding="utf-8"?>
<p:tagLst xmlns:p="http://schemas.openxmlformats.org/presentationml/2006/main">
  <p:tag name="PA" val="v5.2.7"/>
  <p:tag name="RESOURCELIBID_ANIM" val="460"/>
</p:tagLst>
</file>

<file path=ppt/tags/tag2.xml><?xml version="1.0" encoding="utf-8"?>
<p:tagLst xmlns:p="http://schemas.openxmlformats.org/presentationml/2006/main">
  <p:tag name="KSO_WM_BEAUTIFY_FLAG" val=""/>
</p:tagLst>
</file>

<file path=ppt/tags/tag20.xml><?xml version="1.0" encoding="utf-8"?>
<p:tagLst xmlns:p="http://schemas.openxmlformats.org/presentationml/2006/main">
  <p:tag name="PA" val="v5.2.7"/>
  <p:tag name="RESOURCELIBID_ANIM" val="460"/>
</p:tagLst>
</file>

<file path=ppt/tags/tag21.xml><?xml version="1.0" encoding="utf-8"?>
<p:tagLst xmlns:p="http://schemas.openxmlformats.org/presentationml/2006/main">
  <p:tag name="PA" val="v5.2.7"/>
  <p:tag name="RESOURCELIBID_ANIM" val="460"/>
</p:tagLst>
</file>

<file path=ppt/tags/tag22.xml><?xml version="1.0" encoding="utf-8"?>
<p:tagLst xmlns:p="http://schemas.openxmlformats.org/presentationml/2006/main">
  <p:tag name="PA" val="v5.2.7"/>
  <p:tag name="RESOURCELIBID_ANIM" val="460"/>
</p:tagLst>
</file>

<file path=ppt/tags/tag23.xml><?xml version="1.0" encoding="utf-8"?>
<p:tagLst xmlns:p="http://schemas.openxmlformats.org/presentationml/2006/main">
  <p:tag name="PA" val="v5.2.7"/>
  <p:tag name="RESOURCELIBID_ANIM" val="460"/>
</p:tagLst>
</file>

<file path=ppt/tags/tag24.xml><?xml version="1.0" encoding="utf-8"?>
<p:tagLst xmlns:p="http://schemas.openxmlformats.org/presentationml/2006/main">
  <p:tag name="PA" val="v5.2.7"/>
  <p:tag name="RESOURCELIBID_ANIM" val="460"/>
</p:tagLst>
</file>

<file path=ppt/tags/tag25.xml><?xml version="1.0" encoding="utf-8"?>
<p:tagLst xmlns:p="http://schemas.openxmlformats.org/presentationml/2006/main">
  <p:tag name="PA" val="v5.2.7"/>
  <p:tag name="RESOURCELIBID_ANIM" val="450"/>
</p:tagLst>
</file>

<file path=ppt/tags/tag26.xml><?xml version="1.0" encoding="utf-8"?>
<p:tagLst xmlns:p="http://schemas.openxmlformats.org/presentationml/2006/main">
  <p:tag name="PA" val="v5.2.7"/>
  <p:tag name="RESOURCELIBID_ANIM" val="450"/>
</p:tagLst>
</file>

<file path=ppt/tags/tag27.xml><?xml version="1.0" encoding="utf-8"?>
<p:tagLst xmlns:p="http://schemas.openxmlformats.org/presentationml/2006/main">
  <p:tag name="PA" val="v5.2.7"/>
  <p:tag name="RESOURCELIBID_ANIM" val="450"/>
</p:tagLst>
</file>

<file path=ppt/tags/tag28.xml><?xml version="1.0" encoding="utf-8"?>
<p:tagLst xmlns:p="http://schemas.openxmlformats.org/presentationml/2006/main">
  <p:tag name="PA" val="v5.2.7"/>
  <p:tag name="RESOURCELIBID_ANIM" val="450"/>
</p:tagLst>
</file>

<file path=ppt/tags/tag29.xml><?xml version="1.0" encoding="utf-8"?>
<p:tagLst xmlns:p="http://schemas.openxmlformats.org/presentationml/2006/main">
  <p:tag name="PA" val="v5.2.7"/>
  <p:tag name="RESOURCELIBID_ANIM" val="460"/>
</p:tagLst>
</file>

<file path=ppt/tags/tag3.xml><?xml version="1.0" encoding="utf-8"?>
<p:tagLst xmlns:p="http://schemas.openxmlformats.org/presentationml/2006/main">
  <p:tag name="KSO_WM_UNIT_TABLE_BEAUTIFY" val="smartTable{c576ede5-c590-414e-9914-ca27eb4087d3}"/>
  <p:tag name="TABLE_ENDDRAG_ORIGIN_RECT" val="441*248"/>
  <p:tag name="TABLE_ENDDRAG_RECT" val="196*230*441*248"/>
</p:tagLst>
</file>

<file path=ppt/tags/tag30.xml><?xml version="1.0" encoding="utf-8"?>
<p:tagLst xmlns:p="http://schemas.openxmlformats.org/presentationml/2006/main">
  <p:tag name="PA" val="v5.2.7"/>
  <p:tag name="RESOURCELIBID_ANIM" val="460"/>
</p:tagLst>
</file>

<file path=ppt/tags/tag31.xml><?xml version="1.0" encoding="utf-8"?>
<p:tagLst xmlns:p="http://schemas.openxmlformats.org/presentationml/2006/main">
  <p:tag name="PA" val="v5.2.7"/>
  <p:tag name="RESOURCELIBID_ANIM" val="460"/>
</p:tagLst>
</file>

<file path=ppt/tags/tag32.xml><?xml version="1.0" encoding="utf-8"?>
<p:tagLst xmlns:p="http://schemas.openxmlformats.org/presentationml/2006/main">
  <p:tag name="PA" val="v5.2.7"/>
  <p:tag name="RESOURCELIBID_ANIM" val="450"/>
</p:tagLst>
</file>

<file path=ppt/tags/tag33.xml><?xml version="1.0" encoding="utf-8"?>
<p:tagLst xmlns:p="http://schemas.openxmlformats.org/presentationml/2006/main">
  <p:tag name="PA" val="v5.2.7"/>
  <p:tag name="RESOURCELIBID_ANIM" val="450"/>
</p:tagLst>
</file>

<file path=ppt/tags/tag34.xml><?xml version="1.0" encoding="utf-8"?>
<p:tagLst xmlns:p="http://schemas.openxmlformats.org/presentationml/2006/main">
  <p:tag name="PA" val="v5.2.7"/>
  <p:tag name="RESOURCELIBID_ANIM" val="450"/>
</p:tagLst>
</file>

<file path=ppt/tags/tag35.xml><?xml version="1.0" encoding="utf-8"?>
<p:tagLst xmlns:p="http://schemas.openxmlformats.org/presentationml/2006/main">
  <p:tag name="PA" val="v5.2.7"/>
  <p:tag name="RESOURCELIBID_ANIM" val="450"/>
</p:tagLst>
</file>

<file path=ppt/tags/tag36.xml><?xml version="1.0" encoding="utf-8"?>
<p:tagLst xmlns:p="http://schemas.openxmlformats.org/presentationml/2006/main">
  <p:tag name="PA" val="v5.2.7"/>
  <p:tag name="RESOURCELIBID_ANIM" val="450"/>
</p:tagLst>
</file>

<file path=ppt/tags/tag37.xml><?xml version="1.0" encoding="utf-8"?>
<p:tagLst xmlns:p="http://schemas.openxmlformats.org/presentationml/2006/main">
  <p:tag name="PA" val="v5.2.7"/>
  <p:tag name="RESOURCELIBID_ANIM" val="450"/>
</p:tagLst>
</file>

<file path=ppt/tags/tag38.xml><?xml version="1.0" encoding="utf-8"?>
<p:tagLst xmlns:p="http://schemas.openxmlformats.org/presentationml/2006/main">
  <p:tag name="PA" val="v5.2.7"/>
  <p:tag name="RESOURCELIBID_ANIM" val="460"/>
</p:tagLst>
</file>

<file path=ppt/tags/tag39.xml><?xml version="1.0" encoding="utf-8"?>
<p:tagLst xmlns:p="http://schemas.openxmlformats.org/presentationml/2006/main">
  <p:tag name="PA" val="v5.2.7"/>
  <p:tag name="RESOURCELIBID_ANIM" val="460"/>
</p:tagLst>
</file>

<file path=ppt/tags/tag4.xml><?xml version="1.0" encoding="utf-8"?>
<p:tagLst xmlns:p="http://schemas.openxmlformats.org/presentationml/2006/main">
  <p:tag name="KSO_WM_UNIT_TABLE_BEAUTIFY" val="smartTable{c576ede5-c590-414e-9914-ca27eb4087d3}"/>
  <p:tag name="TABLE_ENDDRAG_ORIGIN_RECT" val="530*271"/>
  <p:tag name="TABLE_ENDDRAG_RECT" val="236*190*530*271"/>
</p:tagLst>
</file>

<file path=ppt/tags/tag40.xml><?xml version="1.0" encoding="utf-8"?>
<p:tagLst xmlns:p="http://schemas.openxmlformats.org/presentationml/2006/main">
  <p:tag name="PA" val="v5.2.7"/>
  <p:tag name="RESOURCELIBID_ANIM" val="460"/>
</p:tagLst>
</file>

<file path=ppt/tags/tag41.xml><?xml version="1.0" encoding="utf-8"?>
<p:tagLst xmlns:p="http://schemas.openxmlformats.org/presentationml/2006/main">
  <p:tag name="PA" val="v5.2.7"/>
  <p:tag name="RESOURCELIBID_ANIM" val="460"/>
</p:tagLst>
</file>

<file path=ppt/tags/tag42.xml><?xml version="1.0" encoding="utf-8"?>
<p:tagLst xmlns:p="http://schemas.openxmlformats.org/presentationml/2006/main">
  <p:tag name="PA" val="v5.2.7"/>
  <p:tag name="RESOURCELIBID_ANIM" val="460"/>
</p:tagLst>
</file>

<file path=ppt/tags/tag43.xml><?xml version="1.0" encoding="utf-8"?>
<p:tagLst xmlns:p="http://schemas.openxmlformats.org/presentationml/2006/main">
  <p:tag name="PA" val="v5.2.7"/>
  <p:tag name="RESOURCELIBID_ANIM" val="460"/>
</p:tagLst>
</file>

<file path=ppt/tags/tag44.xml><?xml version="1.0" encoding="utf-8"?>
<p:tagLst xmlns:p="http://schemas.openxmlformats.org/presentationml/2006/main">
  <p:tag name="PA" val="v5.2.7"/>
  <p:tag name="RESOURCELIBID_ANIM" val="460"/>
</p:tagLst>
</file>

<file path=ppt/tags/tag45.xml><?xml version="1.0" encoding="utf-8"?>
<p:tagLst xmlns:p="http://schemas.openxmlformats.org/presentationml/2006/main">
  <p:tag name="PA" val="v5.2.7"/>
  <p:tag name="RESOURCELIBID_ANIM" val="460"/>
</p:tagLst>
</file>

<file path=ppt/tags/tag46.xml><?xml version="1.0" encoding="utf-8"?>
<p:tagLst xmlns:p="http://schemas.openxmlformats.org/presentationml/2006/main">
  <p:tag name="PA" val="v5.2.7"/>
  <p:tag name="RESOURCELIBID_ANIM" val="460"/>
</p:tagLst>
</file>

<file path=ppt/tags/tag47.xml><?xml version="1.0" encoding="utf-8"?>
<p:tagLst xmlns:p="http://schemas.openxmlformats.org/presentationml/2006/main">
  <p:tag name="PA" val="v5.2.7"/>
  <p:tag name="RESOURCELIBID_ANIM" val="460"/>
</p:tagLst>
</file>

<file path=ppt/tags/tag48.xml><?xml version="1.0" encoding="utf-8"?>
<p:tagLst xmlns:p="http://schemas.openxmlformats.org/presentationml/2006/main">
  <p:tag name="PA" val="v5.2.7"/>
  <p:tag name="RESOURCELIBID_ANIM" val="460"/>
</p:tagLst>
</file>

<file path=ppt/tags/tag49.xml><?xml version="1.0" encoding="utf-8"?>
<p:tagLst xmlns:p="http://schemas.openxmlformats.org/presentationml/2006/main">
  <p:tag name="PA" val="v5.2.7"/>
  <p:tag name="RESOURCELIBID_ANIM" val="460"/>
</p:tagLst>
</file>

<file path=ppt/tags/tag5.xml><?xml version="1.0" encoding="utf-8"?>
<p:tagLst xmlns:p="http://schemas.openxmlformats.org/presentationml/2006/main">
  <p:tag name="KSO_WM_UNIT_TABLE_BEAUTIFY" val="smartTable{c576ede5-c590-414e-9914-ca27eb4087d3}"/>
  <p:tag name="TABLE_ENDDRAG_ORIGIN_RECT" val="589*326"/>
  <p:tag name="TABLE_ENDDRAG_RECT" val="202*120*589*326"/>
</p:tagLst>
</file>

<file path=ppt/tags/tag50.xml><?xml version="1.0" encoding="utf-8"?>
<p:tagLst xmlns:p="http://schemas.openxmlformats.org/presentationml/2006/main">
  <p:tag name="PA" val="v5.2.7"/>
  <p:tag name="RESOURCELIBID_ANIM" val="460"/>
</p:tagLst>
</file>

<file path=ppt/tags/tag51.xml><?xml version="1.0" encoding="utf-8"?>
<p:tagLst xmlns:p="http://schemas.openxmlformats.org/presentationml/2006/main">
  <p:tag name="PA" val="v5.2.7"/>
  <p:tag name="RESOURCELIBID_ANIM" val="460"/>
</p:tagLst>
</file>

<file path=ppt/tags/tag52.xml><?xml version="1.0" encoding="utf-8"?>
<p:tagLst xmlns:p="http://schemas.openxmlformats.org/presentationml/2006/main">
  <p:tag name="PA" val="v5.2.7"/>
  <p:tag name="RESOURCELIBID_ANIM" val="460"/>
</p:tagLst>
</file>

<file path=ppt/tags/tag53.xml><?xml version="1.0" encoding="utf-8"?>
<p:tagLst xmlns:p="http://schemas.openxmlformats.org/presentationml/2006/main">
  <p:tag name="PA" val="v5.2.7"/>
  <p:tag name="RESOURCELIBID_ANIM" val="460"/>
</p:tagLst>
</file>

<file path=ppt/tags/tag54.xml><?xml version="1.0" encoding="utf-8"?>
<p:tagLst xmlns:p="http://schemas.openxmlformats.org/presentationml/2006/main">
  <p:tag name="PA" val="v5.2.7"/>
  <p:tag name="RESOURCELIBID_ANIM" val="460"/>
</p:tagLst>
</file>

<file path=ppt/tags/tag55.xml><?xml version="1.0" encoding="utf-8"?>
<p:tagLst xmlns:p="http://schemas.openxmlformats.org/presentationml/2006/main">
  <p:tag name="PA" val="v5.2.7"/>
  <p:tag name="RESOURCELIBID_ANIM" val="460"/>
</p:tagLst>
</file>

<file path=ppt/tags/tag56.xml><?xml version="1.0" encoding="utf-8"?>
<p:tagLst xmlns:p="http://schemas.openxmlformats.org/presentationml/2006/main">
  <p:tag name="PA" val="v5.2.7"/>
  <p:tag name="RESOURCELIBID_ANIM" val="460"/>
</p:tagLst>
</file>

<file path=ppt/tags/tag57.xml><?xml version="1.0" encoding="utf-8"?>
<p:tagLst xmlns:p="http://schemas.openxmlformats.org/presentationml/2006/main">
  <p:tag name="PA" val="v5.2.7"/>
  <p:tag name="RESOURCELIBID_ANIM" val="460"/>
</p:tagLst>
</file>

<file path=ppt/tags/tag58.xml><?xml version="1.0" encoding="utf-8"?>
<p:tagLst xmlns:p="http://schemas.openxmlformats.org/presentationml/2006/main">
  <p:tag name="PA" val="v5.2.7"/>
  <p:tag name="RESOURCELIBID_ANIM" val="460"/>
</p:tagLst>
</file>

<file path=ppt/tags/tag59.xml><?xml version="1.0" encoding="utf-8"?>
<p:tagLst xmlns:p="http://schemas.openxmlformats.org/presentationml/2006/main">
  <p:tag name="PA" val="v5.2.7"/>
  <p:tag name="RESOURCELIBID_ANIM" val="460"/>
</p:tagLst>
</file>

<file path=ppt/tags/tag6.xml><?xml version="1.0" encoding="utf-8"?>
<p:tagLst xmlns:p="http://schemas.openxmlformats.org/presentationml/2006/main">
  <p:tag name="KSO_WM_UNIT_TABLE_BEAUTIFY" val="smartTable{c576ede5-c590-414e-9914-ca27eb4087d3}"/>
  <p:tag name="TABLE_ENDDRAG_ORIGIN_RECT" val="589*326"/>
  <p:tag name="TABLE_ENDDRAG_RECT" val="202*120*589*326"/>
</p:tagLst>
</file>

<file path=ppt/tags/tag60.xml><?xml version="1.0" encoding="utf-8"?>
<p:tagLst xmlns:p="http://schemas.openxmlformats.org/presentationml/2006/main">
  <p:tag name="PA" val="v5.2.7"/>
  <p:tag name="RESOURCELIBID_ANIM" val="460"/>
</p:tagLst>
</file>

<file path=ppt/tags/tag61.xml><?xml version="1.0" encoding="utf-8"?>
<p:tagLst xmlns:p="http://schemas.openxmlformats.org/presentationml/2006/main">
  <p:tag name="PA" val="v5.2.7"/>
  <p:tag name="RESOURCELIBID_ANIM" val="460"/>
</p:tagLst>
</file>

<file path=ppt/tags/tag62.xml><?xml version="1.0" encoding="utf-8"?>
<p:tagLst xmlns:p="http://schemas.openxmlformats.org/presentationml/2006/main">
  <p:tag name="PA" val="v5.2.7"/>
  <p:tag name="RESOURCELIBID_ANIM" val="460"/>
</p:tagLst>
</file>

<file path=ppt/tags/tag63.xml><?xml version="1.0" encoding="utf-8"?>
<p:tagLst xmlns:p="http://schemas.openxmlformats.org/presentationml/2006/main">
  <p:tag name="PA" val="v5.2.7"/>
  <p:tag name="RESOURCELIBID_ANIM" val="450"/>
</p:tagLst>
</file>

<file path=ppt/tags/tag64.xml><?xml version="1.0" encoding="utf-8"?>
<p:tagLst xmlns:p="http://schemas.openxmlformats.org/presentationml/2006/main">
  <p:tag name="PA" val="v5.2.7"/>
  <p:tag name="RESOURCELIBID_ANIM" val="450"/>
</p:tagLst>
</file>

<file path=ppt/tags/tag65.xml><?xml version="1.0" encoding="utf-8"?>
<p:tagLst xmlns:p="http://schemas.openxmlformats.org/presentationml/2006/main">
  <p:tag name="PA" val="v5.2.7"/>
  <p:tag name="RESOURCELIBID_ANIM" val="450"/>
</p:tagLst>
</file>

<file path=ppt/tags/tag66.xml><?xml version="1.0" encoding="utf-8"?>
<p:tagLst xmlns:p="http://schemas.openxmlformats.org/presentationml/2006/main">
  <p:tag name="PA" val="v5.2.7"/>
  <p:tag name="RESOURCELIBID_ANIM" val="450"/>
</p:tagLst>
</file>

<file path=ppt/tags/tag67.xml><?xml version="1.0" encoding="utf-8"?>
<p:tagLst xmlns:p="http://schemas.openxmlformats.org/presentationml/2006/main">
  <p:tag name="PA" val="v5.2.7"/>
  <p:tag name="RESOURCELIBID_ANIM" val="450"/>
</p:tagLst>
</file>

<file path=ppt/tags/tag68.xml><?xml version="1.0" encoding="utf-8"?>
<p:tagLst xmlns:p="http://schemas.openxmlformats.org/presentationml/2006/main">
  <p:tag name="PA" val="v5.2.7"/>
  <p:tag name="RESOURCELIBID_ANIM" val="450"/>
</p:tagLst>
</file>

<file path=ppt/tags/tag69.xml><?xml version="1.0" encoding="utf-8"?>
<p:tagLst xmlns:p="http://schemas.openxmlformats.org/presentationml/2006/main">
  <p:tag name="PA" val="v5.2.7"/>
  <p:tag name="RESOURCELIBID_ANIM" val="450"/>
</p:tagLst>
</file>

<file path=ppt/tags/tag7.xml><?xml version="1.0" encoding="utf-8"?>
<p:tagLst xmlns:p="http://schemas.openxmlformats.org/presentationml/2006/main">
  <p:tag name="PA" val="v5.2.7"/>
  <p:tag name="RESOURCELIBID_ANIM" val="460"/>
</p:tagLst>
</file>

<file path=ppt/tags/tag70.xml><?xml version="1.0" encoding="utf-8"?>
<p:tagLst xmlns:p="http://schemas.openxmlformats.org/presentationml/2006/main">
  <p:tag name="PA" val="v5.2.7"/>
  <p:tag name="RESOURCELIBID_ANIM" val="450"/>
</p:tagLst>
</file>

<file path=ppt/tags/tag71.xml><?xml version="1.0" encoding="utf-8"?>
<p:tagLst xmlns:p="http://schemas.openxmlformats.org/presentationml/2006/main">
  <p:tag name="PA" val="v5.2.7"/>
  <p:tag name="RESOURCELIBID_ANIM" val="450"/>
</p:tagLst>
</file>

<file path=ppt/tags/tag72.xml><?xml version="1.0" encoding="utf-8"?>
<p:tagLst xmlns:p="http://schemas.openxmlformats.org/presentationml/2006/main">
  <p:tag name="PA" val="v5.2.7"/>
  <p:tag name="RESOURCELIBID_ANIM" val="450"/>
</p:tagLst>
</file>

<file path=ppt/tags/tag73.xml><?xml version="1.0" encoding="utf-8"?>
<p:tagLst xmlns:p="http://schemas.openxmlformats.org/presentationml/2006/main">
  <p:tag name="ISPRING_RESOURCE_PATHS_HASH_PRESENTER" val="417f8e4a56fc57c2e92e6fdc581ab83ee55365e"/>
  <p:tag name="KSO_WPP_MARK_KEY" val="f71d5144-0573-45f9-bb21-9102466a32de"/>
  <p:tag name="COMMONDATA" val="eyJoZGlkIjoiY2M1MmI4Y2U5ZGU3ODg0MGFlYjQ5MWViZmIzYjVhMDEifQ=="/>
  <p:tag name="commondata" val="eyJoZGlkIjoiZjdhNWZjNzNkOTc3NDk1YTM5MjBjZTFlNDA2MmUzYjAifQ=="/>
</p:tagLst>
</file>

<file path=ppt/tags/tag8.xml><?xml version="1.0" encoding="utf-8"?>
<p:tagLst xmlns:p="http://schemas.openxmlformats.org/presentationml/2006/main">
  <p:tag name="PA" val="v5.2.7"/>
  <p:tag name="RESOURCELIBID_ANIM" val="460"/>
</p:tagLst>
</file>

<file path=ppt/tags/tag9.xml><?xml version="1.0" encoding="utf-8"?>
<p:tagLst xmlns:p="http://schemas.openxmlformats.org/presentationml/2006/main">
  <p:tag name="PA" val="v5.2.7"/>
  <p:tag name="RESOURCELIBID_ANIM" val="460"/>
</p:tagLst>
</file>

<file path=ppt/theme/theme1.xml><?xml version="1.0" encoding="utf-8"?>
<a:theme xmlns:a="http://schemas.openxmlformats.org/drawingml/2006/main" name="webwppDef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自定义 237">
      <a:dk1>
        <a:sysClr val="windowText" lastClr="000000"/>
      </a:dk1>
      <a:lt1>
        <a:sysClr val="window" lastClr="FFFFFF"/>
      </a:lt1>
      <a:dk2>
        <a:srgbClr val="1F497D"/>
      </a:dk2>
      <a:lt2>
        <a:srgbClr val="EEECE1"/>
      </a:lt2>
      <a:accent1>
        <a:srgbClr val="005DA2"/>
      </a:accent1>
      <a:accent2>
        <a:srgbClr val="C4C7CB"/>
      </a:accent2>
      <a:accent3>
        <a:srgbClr val="7F7F7F"/>
      </a:accent3>
      <a:accent4>
        <a:srgbClr val="7F7F7F"/>
      </a:accent4>
      <a:accent5>
        <a:srgbClr val="7F7F7F"/>
      </a:accent5>
      <a:accent6>
        <a:srgbClr val="7F7F7F"/>
      </a:accent6>
      <a:hlink>
        <a:srgbClr val="17365D"/>
      </a:hlink>
      <a:folHlink>
        <a:srgbClr val="548DD4"/>
      </a:folHlink>
    </a:clrScheme>
    <a:fontScheme name="ud0ofpxa">
      <a:majorFont>
        <a:latin typeface="字魂105号-简雅黑"/>
        <a:ea typeface="字魂105号-简雅黑"/>
        <a:cs typeface=""/>
      </a:majorFont>
      <a:minorFont>
        <a:latin typeface="字魂105号-简雅黑"/>
        <a:ea typeface="字魂105号-简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none" rtlCol="0">
        <a:spAutoFit/>
      </a:bodyPr>
      <a:lstStyle>
        <a:defPPr>
          <a:defRPr sz="1200" dirty="0" smtClean="0">
            <a:solidFill>
              <a:schemeClr val="tx1">
                <a:lumMod val="75000"/>
                <a:lumOff val="25000"/>
              </a:schemeClr>
            </a:solidFill>
            <a:latin typeface="微软雅黑" panose="020B0503020204020204" pitchFamily="34" charset="-122"/>
            <a:ea typeface="微软雅黑" panose="020B0503020204020204" pitchFamily="34" charset="-122"/>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12287</Words>
  <Application>WPS 演示</Application>
  <PresentationFormat>自定义</PresentationFormat>
  <Paragraphs>890</Paragraphs>
  <Slides>98</Slides>
  <Notes>75</Notes>
  <HiddenSlides>0</HiddenSlides>
  <MMClips>0</MMClips>
  <ScaleCrop>false</ScaleCrop>
  <HeadingPairs>
    <vt:vector size="6" baseType="variant">
      <vt:variant>
        <vt:lpstr>已用的字体</vt:lpstr>
      </vt:variant>
      <vt:variant>
        <vt:i4>19</vt:i4>
      </vt:variant>
      <vt:variant>
        <vt:lpstr>主题</vt:lpstr>
      </vt:variant>
      <vt:variant>
        <vt:i4>2</vt:i4>
      </vt:variant>
      <vt:variant>
        <vt:lpstr>幻灯片标题</vt:lpstr>
      </vt:variant>
      <vt:variant>
        <vt:i4>98</vt:i4>
      </vt:variant>
    </vt:vector>
  </HeadingPairs>
  <TitlesOfParts>
    <vt:vector size="119" baseType="lpstr">
      <vt:lpstr>Arial</vt:lpstr>
      <vt:lpstr>宋体</vt:lpstr>
      <vt:lpstr>Wingdings</vt:lpstr>
      <vt:lpstr>微软雅黑</vt:lpstr>
      <vt:lpstr>思源黑体 CN Medium</vt:lpstr>
      <vt:lpstr>黑体</vt:lpstr>
      <vt:lpstr>字魂58号-创中黑</vt:lpstr>
      <vt:lpstr>Source Han Sans K Bold</vt:lpstr>
      <vt:lpstr>Calibri</vt:lpstr>
      <vt:lpstr>U.S. 101</vt:lpstr>
      <vt:lpstr>Roboto</vt:lpstr>
      <vt:lpstr>Open Sans Light</vt:lpstr>
      <vt:lpstr>字魂105号-简雅黑</vt:lpstr>
      <vt:lpstr>Arial Unicode MS</vt:lpstr>
      <vt:lpstr>Courier New</vt:lpstr>
      <vt:lpstr>Wingdings</vt:lpstr>
      <vt:lpstr>思源黑体 CN Regular</vt:lpstr>
      <vt:lpstr>Impact</vt:lpstr>
      <vt:lpstr>Lato Light</vt:lpstr>
      <vt:lpstr>webwppDefTheme</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蓝白商务述职报告工作总结ppt模板</dc:title>
  <dc:creator>常董</dc:creator>
  <cp:lastModifiedBy>hetingqin</cp:lastModifiedBy>
  <cp:revision>4500</cp:revision>
  <dcterms:created xsi:type="dcterms:W3CDTF">2020-09-03T07:01:00Z</dcterms:created>
  <dcterms:modified xsi:type="dcterms:W3CDTF">2024-04-21T13:32:47Z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2052-12.1.0.16250</vt:lpwstr>
  </property>
  <property fmtid="{D5CDD505-2E9C-101B-9397-08002B2CF9AE}" pid="3" name="ICV">
    <vt:lpwstr>505A5776611944CDB7C9AB141AAA8B3F</vt:lpwstr>
  </property>
</Properties>
</file>